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Lustria" panose="020B0604020202020204" charset="0"/>
      <p:regular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282EE7-536F-4E8C-86DE-CFA65975503F}">
  <a:tblStyle styleId="{CF282EE7-536F-4E8C-86DE-CFA65975503F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35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2eaef87c6_2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e2eaef87c6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1e2f43a1033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8" name="Google Shape;568;g1e2f43a1033_0_3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g1e2f43a1033_0_381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570" name="Google Shape;570;g1e2f43a1033_0_3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1e2f43a103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8" name="Google Shape;838;g1e2f43a1033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g1e2f43a1033_0_3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840" name="Google Shape;840;g1e2f43a1033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1e2f43a103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0" name="Google Shape;1120;g1e2f43a1033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g1e2f43a1033_0_22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122" name="Google Shape;1122;g1e2f43a1033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1e2f43a1033_0_1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5" name="Google Shape;1265;g1e2f43a1033_0_1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g1e2f43a1033_0_125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267" name="Google Shape;1267;g1e2f43a1033_0_12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g1e2f43a1033_0_1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9" name="Google Shape;1409;g1e2f43a1033_0_16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" name="Google Shape;1410;g1e2f43a1033_0_161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411" name="Google Shape;1411;g1e2f43a1033_0_16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g1e2f43a1033_0_1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3" name="Google Shape;1553;g1e2f43a1033_0_18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g1e2f43a1033_0_188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555" name="Google Shape;1555;g1e2f43a1033_0_18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1e2eaef87c6_2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4" name="Google Shape;1584;g1e2eaef87c6_2_1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" name="Google Shape;1585;g1e2eaef87c6_2_147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586" name="Google Shape;1586;g1e2eaef87c6_2_1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1e2eaef87c6_2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1" name="Google Shape;1611;g1e2eaef87c6_2_1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2" name="Google Shape;1612;g1e2eaef87c6_2_16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613" name="Google Shape;1613;g1e2eaef87c6_2_1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1e2eaef87c6_2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3" name="Google Shape;1623;g1e2eaef87c6_2_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4" name="Google Shape;1624;g1e2eaef87c6_2_176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625" name="Google Shape;1625;g1e2eaef87c6_2_1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1e2eaef87c6_2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5" name="Google Shape;1635;g1e2eaef87c6_2_2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6" name="Google Shape;1636;g1e2eaef87c6_2_20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637" name="Google Shape;1637;g1e2eaef87c6_2_2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e2eaef87c6_2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1e2eaef87c6_2_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1e2eaef87c6_2_88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42" name="Google Shape;142;g1e2eaef87c6_2_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1e2eaef87c6_2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9" name="Google Shape;1649;g1e2eaef87c6_2_2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g1e2eaef87c6_2_21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651" name="Google Shape;1651;g1e2eaef87c6_2_2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g1e2eaef87c6_2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1" name="Google Shape;1661;g1e2eaef87c6_2_2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2" name="Google Shape;1662;g1e2eaef87c6_2_22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663" name="Google Shape;1663;g1e2eaef87c6_2_2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g1e2eaef87c6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4" name="Google Shape;1674;g1e2eaef87c6_2_2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g1e2eaef87c6_2_246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676" name="Google Shape;1676;g1e2eaef87c6_2_2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1e2eaef87c6_2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7" name="Google Shape;1687;g1e2eaef87c6_2_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8" name="Google Shape;1688;g1e2eaef87c6_2_259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689" name="Google Shape;1689;g1e2eaef87c6_2_2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g1e2eaef87c6_2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9" name="Google Shape;1699;g1e2eaef87c6_2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0" name="Google Shape;1700;g1e2eaef87c6_2_27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701" name="Google Shape;1701;g1e2eaef87c6_2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g1e2eaef87c6_2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3" name="Google Shape;1713;g1e2eaef87c6_2_2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g1e2eaef87c6_2_28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715" name="Google Shape;1715;g1e2eaef87c6_2_2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g1e2eaef87c6_2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5" name="Google Shape;1725;g1e2eaef87c6_2_2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g1e2eaef87c6_2_29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727" name="Google Shape;1727;g1e2eaef87c6_2_2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26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e2eaef87c6_2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1e2eaef87c6_2_1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1e2eaef87c6_2_10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58" name="Google Shape;158;g1e2eaef87c6_2_1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e2eaef87c6_2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g1e2eaef87c6_2_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1e2eaef87c6_2_11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70" name="Google Shape;170;g1e2eaef87c6_2_1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e2eaef87c6_2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1e2eaef87c6_2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1e2eaef87c6_2_12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82" name="Google Shape;182;g1e2eaef87c6_2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e2eaef87c6_2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1e2eaef87c6_2_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1e2eaef87c6_2_136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94" name="Google Shape;194;g1e2eaef87c6_2_1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e2eaef87c6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4" name="Google Shape;204;g1e2eaef87c6_0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1e2eaef87c6_0_3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206" name="Google Shape;206;g1e2eaef87c6_0_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2f43a103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g1e2f43a103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1e2f43a1033_0_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218" name="Google Shape;218;g1e2f43a103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e2f43a103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5" name="Google Shape;295;g1e2f43a1033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1e2f43a1033_0_11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297" name="Google Shape;297;g1e2f43a1033_0_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3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/>
          <p:nvPr/>
        </p:nvSpPr>
        <p:spPr>
          <a:xfrm>
            <a:off x="485059" y="480060"/>
            <a:ext cx="8190311" cy="4183363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rgbClr val="C8CACA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7150" dist="19050" dir="5400000" algn="t" rotWithShape="0">
              <a:srgbClr val="000000">
                <a:alpha val="62745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/>
          <p:nvPr/>
        </p:nvSpPr>
        <p:spPr>
          <a:xfrm>
            <a:off x="726018" y="720082"/>
            <a:ext cx="7708392" cy="370332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5"/>
          <p:cNvSpPr txBox="1">
            <a:spLocks noGrp="1"/>
          </p:cNvSpPr>
          <p:nvPr>
            <p:ph type="ctrTitle"/>
          </p:nvPr>
        </p:nvSpPr>
        <p:spPr>
          <a:xfrm>
            <a:off x="1151214" y="1195903"/>
            <a:ext cx="6858000" cy="13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ustria"/>
              <a:buNone/>
            </a:pPr>
            <a:r>
              <a:rPr lang="es" sz="3000">
                <a:latin typeface="Lustria"/>
                <a:ea typeface="Lustria"/>
                <a:cs typeface="Lustria"/>
                <a:sym typeface="Lustria"/>
              </a:rPr>
              <a:t>Programación de un juego 3D en Unity: </a:t>
            </a:r>
            <a:r>
              <a:rPr lang="es" sz="3000" b="1">
                <a:latin typeface="Lustria"/>
                <a:ea typeface="Lustria"/>
                <a:cs typeface="Lustria"/>
                <a:sym typeface="Lustria"/>
              </a:rPr>
              <a:t>3D Tower Defense</a:t>
            </a:r>
            <a:endParaRPr b="1"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1"/>
          </p:nvPr>
        </p:nvSpPr>
        <p:spPr>
          <a:xfrm>
            <a:off x="2514501" y="3502025"/>
            <a:ext cx="4114800" cy="7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rPr lang="es" sz="1000" b="1"/>
              <a:t>Asignatura</a:t>
            </a:r>
            <a:r>
              <a:rPr lang="es" sz="1000"/>
              <a:t>: Programación de Juegos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rPr lang="es" sz="1000" b="1"/>
              <a:t>Alumno</a:t>
            </a:r>
            <a:r>
              <a:rPr lang="es" sz="1000"/>
              <a:t>: Alberto Fernández Merchán</a:t>
            </a:r>
            <a:endParaRPr/>
          </a:p>
        </p:txBody>
      </p:sp>
      <p:cxnSp>
        <p:nvCxnSpPr>
          <p:cNvPr id="134" name="Google Shape;134;p25"/>
          <p:cNvCxnSpPr/>
          <p:nvPr/>
        </p:nvCxnSpPr>
        <p:spPr>
          <a:xfrm>
            <a:off x="2514600" y="3359457"/>
            <a:ext cx="4114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35" name="Google Shape;135;p25" descr="Texto, 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0201" y="3714842"/>
            <a:ext cx="927277" cy="927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 descr="Imagen que contiene Logotip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23481" y="3524708"/>
            <a:ext cx="1307542" cy="13075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3775" y="2503300"/>
            <a:ext cx="812874" cy="81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72" name="Google Shape;572;p34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73" name="Google Shape;573;p34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Inteligencia Artificial: Cruce</a:t>
            </a:r>
            <a:endParaRPr/>
          </a:p>
        </p:txBody>
      </p:sp>
      <p:graphicFrame>
        <p:nvGraphicFramePr>
          <p:cNvPr id="574" name="Google Shape;574;p34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575" name="Google Shape;575;p34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77" name="Google Shape;577;p34"/>
          <p:cNvSpPr/>
          <p:nvPr/>
        </p:nvSpPr>
        <p:spPr>
          <a:xfrm>
            <a:off x="429536" y="1207184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4"/>
          <p:cNvSpPr/>
          <p:nvPr/>
        </p:nvSpPr>
        <p:spPr>
          <a:xfrm>
            <a:off x="635639" y="1207184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4"/>
          <p:cNvSpPr/>
          <p:nvPr/>
        </p:nvSpPr>
        <p:spPr>
          <a:xfrm>
            <a:off x="841742" y="1207184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4"/>
          <p:cNvSpPr/>
          <p:nvPr/>
        </p:nvSpPr>
        <p:spPr>
          <a:xfrm>
            <a:off x="1047845" y="1207184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4"/>
          <p:cNvSpPr/>
          <p:nvPr/>
        </p:nvSpPr>
        <p:spPr>
          <a:xfrm>
            <a:off x="1253948" y="1207184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4"/>
          <p:cNvSpPr/>
          <p:nvPr/>
        </p:nvSpPr>
        <p:spPr>
          <a:xfrm>
            <a:off x="1460051" y="1207184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4"/>
          <p:cNvSpPr/>
          <p:nvPr/>
        </p:nvSpPr>
        <p:spPr>
          <a:xfrm>
            <a:off x="1666154" y="1207184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4"/>
          <p:cNvSpPr/>
          <p:nvPr/>
        </p:nvSpPr>
        <p:spPr>
          <a:xfrm>
            <a:off x="1872256" y="1207184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34"/>
          <p:cNvSpPr/>
          <p:nvPr/>
        </p:nvSpPr>
        <p:spPr>
          <a:xfrm>
            <a:off x="429536" y="1387480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4"/>
          <p:cNvSpPr/>
          <p:nvPr/>
        </p:nvSpPr>
        <p:spPr>
          <a:xfrm>
            <a:off x="635639" y="1387480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34"/>
          <p:cNvSpPr/>
          <p:nvPr/>
        </p:nvSpPr>
        <p:spPr>
          <a:xfrm>
            <a:off x="841742" y="1387480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4"/>
          <p:cNvSpPr/>
          <p:nvPr/>
        </p:nvSpPr>
        <p:spPr>
          <a:xfrm>
            <a:off x="1047845" y="1387480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34"/>
          <p:cNvSpPr/>
          <p:nvPr/>
        </p:nvSpPr>
        <p:spPr>
          <a:xfrm>
            <a:off x="1253948" y="1387480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4"/>
          <p:cNvSpPr/>
          <p:nvPr/>
        </p:nvSpPr>
        <p:spPr>
          <a:xfrm>
            <a:off x="1460051" y="1387480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4"/>
          <p:cNvSpPr/>
          <p:nvPr/>
        </p:nvSpPr>
        <p:spPr>
          <a:xfrm>
            <a:off x="1666154" y="1387480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34"/>
          <p:cNvSpPr/>
          <p:nvPr/>
        </p:nvSpPr>
        <p:spPr>
          <a:xfrm>
            <a:off x="1872256" y="1387480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34"/>
          <p:cNvSpPr/>
          <p:nvPr/>
        </p:nvSpPr>
        <p:spPr>
          <a:xfrm>
            <a:off x="429536" y="1567777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34"/>
          <p:cNvSpPr/>
          <p:nvPr/>
        </p:nvSpPr>
        <p:spPr>
          <a:xfrm>
            <a:off x="635639" y="1567777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34"/>
          <p:cNvSpPr/>
          <p:nvPr/>
        </p:nvSpPr>
        <p:spPr>
          <a:xfrm>
            <a:off x="841742" y="1567777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34"/>
          <p:cNvSpPr/>
          <p:nvPr/>
        </p:nvSpPr>
        <p:spPr>
          <a:xfrm>
            <a:off x="1047845" y="1567777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34"/>
          <p:cNvSpPr/>
          <p:nvPr/>
        </p:nvSpPr>
        <p:spPr>
          <a:xfrm>
            <a:off x="1253948" y="1567777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34"/>
          <p:cNvSpPr/>
          <p:nvPr/>
        </p:nvSpPr>
        <p:spPr>
          <a:xfrm>
            <a:off x="1460051" y="1567777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34"/>
          <p:cNvSpPr/>
          <p:nvPr/>
        </p:nvSpPr>
        <p:spPr>
          <a:xfrm>
            <a:off x="1666154" y="1567777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34"/>
          <p:cNvSpPr/>
          <p:nvPr/>
        </p:nvSpPr>
        <p:spPr>
          <a:xfrm>
            <a:off x="1872256" y="1567777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34"/>
          <p:cNvSpPr/>
          <p:nvPr/>
        </p:nvSpPr>
        <p:spPr>
          <a:xfrm>
            <a:off x="429536" y="1746342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34"/>
          <p:cNvSpPr/>
          <p:nvPr/>
        </p:nvSpPr>
        <p:spPr>
          <a:xfrm>
            <a:off x="635639" y="1746342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34"/>
          <p:cNvSpPr/>
          <p:nvPr/>
        </p:nvSpPr>
        <p:spPr>
          <a:xfrm>
            <a:off x="841742" y="1746342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34"/>
          <p:cNvSpPr/>
          <p:nvPr/>
        </p:nvSpPr>
        <p:spPr>
          <a:xfrm>
            <a:off x="1047845" y="1746342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34"/>
          <p:cNvSpPr/>
          <p:nvPr/>
        </p:nvSpPr>
        <p:spPr>
          <a:xfrm>
            <a:off x="1253948" y="1746342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34"/>
          <p:cNvSpPr/>
          <p:nvPr/>
        </p:nvSpPr>
        <p:spPr>
          <a:xfrm>
            <a:off x="1460051" y="1746342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34"/>
          <p:cNvSpPr/>
          <p:nvPr/>
        </p:nvSpPr>
        <p:spPr>
          <a:xfrm>
            <a:off x="1666154" y="1746342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34"/>
          <p:cNvSpPr/>
          <p:nvPr/>
        </p:nvSpPr>
        <p:spPr>
          <a:xfrm>
            <a:off x="1872256" y="1746342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34"/>
          <p:cNvSpPr/>
          <p:nvPr/>
        </p:nvSpPr>
        <p:spPr>
          <a:xfrm>
            <a:off x="429536" y="1926638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4"/>
          <p:cNvSpPr/>
          <p:nvPr/>
        </p:nvSpPr>
        <p:spPr>
          <a:xfrm>
            <a:off x="635639" y="1926638"/>
            <a:ext cx="206103" cy="180296"/>
          </a:xfrm>
          <a:prstGeom prst="rect">
            <a:avLst/>
          </a:prstGeom>
          <a:solidFill>
            <a:srgbClr val="91113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4"/>
          <p:cNvSpPr/>
          <p:nvPr/>
        </p:nvSpPr>
        <p:spPr>
          <a:xfrm>
            <a:off x="980892" y="2105213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4"/>
          <p:cNvSpPr/>
          <p:nvPr/>
        </p:nvSpPr>
        <p:spPr>
          <a:xfrm>
            <a:off x="1186995" y="2105213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34"/>
          <p:cNvSpPr/>
          <p:nvPr/>
        </p:nvSpPr>
        <p:spPr>
          <a:xfrm>
            <a:off x="1393098" y="2105213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4"/>
          <p:cNvSpPr/>
          <p:nvPr/>
        </p:nvSpPr>
        <p:spPr>
          <a:xfrm>
            <a:off x="1599201" y="2105213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4"/>
          <p:cNvSpPr/>
          <p:nvPr/>
        </p:nvSpPr>
        <p:spPr>
          <a:xfrm>
            <a:off x="1805304" y="2105213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4"/>
          <p:cNvSpPr/>
          <p:nvPr/>
        </p:nvSpPr>
        <p:spPr>
          <a:xfrm>
            <a:off x="2011406" y="2105213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4"/>
          <p:cNvSpPr/>
          <p:nvPr/>
        </p:nvSpPr>
        <p:spPr>
          <a:xfrm>
            <a:off x="568686" y="2285509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4"/>
          <p:cNvSpPr/>
          <p:nvPr/>
        </p:nvSpPr>
        <p:spPr>
          <a:xfrm>
            <a:off x="774789" y="2285509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4"/>
          <p:cNvSpPr/>
          <p:nvPr/>
        </p:nvSpPr>
        <p:spPr>
          <a:xfrm>
            <a:off x="980892" y="2285509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4"/>
          <p:cNvSpPr/>
          <p:nvPr/>
        </p:nvSpPr>
        <p:spPr>
          <a:xfrm>
            <a:off x="1186995" y="2285509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4"/>
          <p:cNvSpPr/>
          <p:nvPr/>
        </p:nvSpPr>
        <p:spPr>
          <a:xfrm>
            <a:off x="1393098" y="2285509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4"/>
          <p:cNvSpPr/>
          <p:nvPr/>
        </p:nvSpPr>
        <p:spPr>
          <a:xfrm>
            <a:off x="1599201" y="2285509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34"/>
          <p:cNvSpPr/>
          <p:nvPr/>
        </p:nvSpPr>
        <p:spPr>
          <a:xfrm>
            <a:off x="1805304" y="2285509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4"/>
          <p:cNvSpPr/>
          <p:nvPr/>
        </p:nvSpPr>
        <p:spPr>
          <a:xfrm>
            <a:off x="2011406" y="2285509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4"/>
          <p:cNvSpPr/>
          <p:nvPr/>
        </p:nvSpPr>
        <p:spPr>
          <a:xfrm>
            <a:off x="568686" y="2464074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4"/>
          <p:cNvSpPr/>
          <p:nvPr/>
        </p:nvSpPr>
        <p:spPr>
          <a:xfrm>
            <a:off x="774789" y="2464074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34"/>
          <p:cNvSpPr/>
          <p:nvPr/>
        </p:nvSpPr>
        <p:spPr>
          <a:xfrm>
            <a:off x="980892" y="2464074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34"/>
          <p:cNvSpPr/>
          <p:nvPr/>
        </p:nvSpPr>
        <p:spPr>
          <a:xfrm>
            <a:off x="1186995" y="2464074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34"/>
          <p:cNvSpPr/>
          <p:nvPr/>
        </p:nvSpPr>
        <p:spPr>
          <a:xfrm>
            <a:off x="1393098" y="2464074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34"/>
          <p:cNvSpPr/>
          <p:nvPr/>
        </p:nvSpPr>
        <p:spPr>
          <a:xfrm>
            <a:off x="1599201" y="2464074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34"/>
          <p:cNvSpPr/>
          <p:nvPr/>
        </p:nvSpPr>
        <p:spPr>
          <a:xfrm>
            <a:off x="1805304" y="2464074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34"/>
          <p:cNvSpPr/>
          <p:nvPr/>
        </p:nvSpPr>
        <p:spPr>
          <a:xfrm>
            <a:off x="2011406" y="2464074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34"/>
          <p:cNvSpPr/>
          <p:nvPr/>
        </p:nvSpPr>
        <p:spPr>
          <a:xfrm>
            <a:off x="568686" y="2644371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34"/>
          <p:cNvSpPr/>
          <p:nvPr/>
        </p:nvSpPr>
        <p:spPr>
          <a:xfrm>
            <a:off x="774789" y="2644371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4"/>
          <p:cNvSpPr/>
          <p:nvPr/>
        </p:nvSpPr>
        <p:spPr>
          <a:xfrm>
            <a:off x="980892" y="2644371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4"/>
          <p:cNvSpPr/>
          <p:nvPr/>
        </p:nvSpPr>
        <p:spPr>
          <a:xfrm>
            <a:off x="1186995" y="2644371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4"/>
          <p:cNvSpPr/>
          <p:nvPr/>
        </p:nvSpPr>
        <p:spPr>
          <a:xfrm>
            <a:off x="1393098" y="2644371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34"/>
          <p:cNvSpPr/>
          <p:nvPr/>
        </p:nvSpPr>
        <p:spPr>
          <a:xfrm>
            <a:off x="1599201" y="2644371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34"/>
          <p:cNvSpPr/>
          <p:nvPr/>
        </p:nvSpPr>
        <p:spPr>
          <a:xfrm>
            <a:off x="1805304" y="2644371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34"/>
          <p:cNvSpPr/>
          <p:nvPr/>
        </p:nvSpPr>
        <p:spPr>
          <a:xfrm>
            <a:off x="2011406" y="2644371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34"/>
          <p:cNvSpPr/>
          <p:nvPr/>
        </p:nvSpPr>
        <p:spPr>
          <a:xfrm>
            <a:off x="2763007" y="1188415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34"/>
          <p:cNvSpPr/>
          <p:nvPr/>
        </p:nvSpPr>
        <p:spPr>
          <a:xfrm>
            <a:off x="2968979" y="1188415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34"/>
          <p:cNvSpPr/>
          <p:nvPr/>
        </p:nvSpPr>
        <p:spPr>
          <a:xfrm>
            <a:off x="3174950" y="1188415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34"/>
          <p:cNvSpPr/>
          <p:nvPr/>
        </p:nvSpPr>
        <p:spPr>
          <a:xfrm>
            <a:off x="3380922" y="1188415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34"/>
          <p:cNvSpPr/>
          <p:nvPr/>
        </p:nvSpPr>
        <p:spPr>
          <a:xfrm>
            <a:off x="3586894" y="1188415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34"/>
          <p:cNvSpPr/>
          <p:nvPr/>
        </p:nvSpPr>
        <p:spPr>
          <a:xfrm>
            <a:off x="3792865" y="1188415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34"/>
          <p:cNvSpPr/>
          <p:nvPr/>
        </p:nvSpPr>
        <p:spPr>
          <a:xfrm>
            <a:off x="3998837" y="1188415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34"/>
          <p:cNvSpPr/>
          <p:nvPr/>
        </p:nvSpPr>
        <p:spPr>
          <a:xfrm>
            <a:off x="4204808" y="1188415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34"/>
          <p:cNvSpPr/>
          <p:nvPr/>
        </p:nvSpPr>
        <p:spPr>
          <a:xfrm>
            <a:off x="2763007" y="1368712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34"/>
          <p:cNvSpPr/>
          <p:nvPr/>
        </p:nvSpPr>
        <p:spPr>
          <a:xfrm>
            <a:off x="2968979" y="1368712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34"/>
          <p:cNvSpPr/>
          <p:nvPr/>
        </p:nvSpPr>
        <p:spPr>
          <a:xfrm>
            <a:off x="3174950" y="1368712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34"/>
          <p:cNvSpPr/>
          <p:nvPr/>
        </p:nvSpPr>
        <p:spPr>
          <a:xfrm>
            <a:off x="3380922" y="1368712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34"/>
          <p:cNvSpPr/>
          <p:nvPr/>
        </p:nvSpPr>
        <p:spPr>
          <a:xfrm>
            <a:off x="3586894" y="1368712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34"/>
          <p:cNvSpPr/>
          <p:nvPr/>
        </p:nvSpPr>
        <p:spPr>
          <a:xfrm>
            <a:off x="3792865" y="1368712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34"/>
          <p:cNvSpPr/>
          <p:nvPr/>
        </p:nvSpPr>
        <p:spPr>
          <a:xfrm>
            <a:off x="3998837" y="1368712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34"/>
          <p:cNvSpPr/>
          <p:nvPr/>
        </p:nvSpPr>
        <p:spPr>
          <a:xfrm>
            <a:off x="4204808" y="1368712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4"/>
          <p:cNvSpPr/>
          <p:nvPr/>
        </p:nvSpPr>
        <p:spPr>
          <a:xfrm>
            <a:off x="2763007" y="1549008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34"/>
          <p:cNvSpPr/>
          <p:nvPr/>
        </p:nvSpPr>
        <p:spPr>
          <a:xfrm>
            <a:off x="2968979" y="1549008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34"/>
          <p:cNvSpPr/>
          <p:nvPr/>
        </p:nvSpPr>
        <p:spPr>
          <a:xfrm>
            <a:off x="3174950" y="1549008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4"/>
          <p:cNvSpPr/>
          <p:nvPr/>
        </p:nvSpPr>
        <p:spPr>
          <a:xfrm>
            <a:off x="3380922" y="1549008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4"/>
          <p:cNvSpPr/>
          <p:nvPr/>
        </p:nvSpPr>
        <p:spPr>
          <a:xfrm>
            <a:off x="3586894" y="1549008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4"/>
          <p:cNvSpPr/>
          <p:nvPr/>
        </p:nvSpPr>
        <p:spPr>
          <a:xfrm>
            <a:off x="3792865" y="1549008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34"/>
          <p:cNvSpPr/>
          <p:nvPr/>
        </p:nvSpPr>
        <p:spPr>
          <a:xfrm>
            <a:off x="3998837" y="1549008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4"/>
          <p:cNvSpPr/>
          <p:nvPr/>
        </p:nvSpPr>
        <p:spPr>
          <a:xfrm>
            <a:off x="4204808" y="1549008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4"/>
          <p:cNvSpPr/>
          <p:nvPr/>
        </p:nvSpPr>
        <p:spPr>
          <a:xfrm>
            <a:off x="2763007" y="1727573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4"/>
          <p:cNvSpPr/>
          <p:nvPr/>
        </p:nvSpPr>
        <p:spPr>
          <a:xfrm>
            <a:off x="2968979" y="1727573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34"/>
          <p:cNvSpPr/>
          <p:nvPr/>
        </p:nvSpPr>
        <p:spPr>
          <a:xfrm>
            <a:off x="3174950" y="1727573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4"/>
          <p:cNvSpPr/>
          <p:nvPr/>
        </p:nvSpPr>
        <p:spPr>
          <a:xfrm>
            <a:off x="3380922" y="1727573"/>
            <a:ext cx="205972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4"/>
          <p:cNvSpPr/>
          <p:nvPr/>
        </p:nvSpPr>
        <p:spPr>
          <a:xfrm>
            <a:off x="3586894" y="1727573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34"/>
          <p:cNvSpPr/>
          <p:nvPr/>
        </p:nvSpPr>
        <p:spPr>
          <a:xfrm>
            <a:off x="3792865" y="1727573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34"/>
          <p:cNvSpPr/>
          <p:nvPr/>
        </p:nvSpPr>
        <p:spPr>
          <a:xfrm>
            <a:off x="3998837" y="1727573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34"/>
          <p:cNvSpPr/>
          <p:nvPr/>
        </p:nvSpPr>
        <p:spPr>
          <a:xfrm>
            <a:off x="4204808" y="1727573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34"/>
          <p:cNvSpPr/>
          <p:nvPr/>
        </p:nvSpPr>
        <p:spPr>
          <a:xfrm>
            <a:off x="2763007" y="1907869"/>
            <a:ext cx="205972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34"/>
          <p:cNvSpPr/>
          <p:nvPr/>
        </p:nvSpPr>
        <p:spPr>
          <a:xfrm>
            <a:off x="2968979" y="1907869"/>
            <a:ext cx="205972" cy="180296"/>
          </a:xfrm>
          <a:prstGeom prst="rect">
            <a:avLst/>
          </a:prstGeom>
          <a:solidFill>
            <a:srgbClr val="91113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34"/>
          <p:cNvSpPr/>
          <p:nvPr/>
        </p:nvSpPr>
        <p:spPr>
          <a:xfrm>
            <a:off x="3277950" y="2015919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34"/>
          <p:cNvSpPr/>
          <p:nvPr/>
        </p:nvSpPr>
        <p:spPr>
          <a:xfrm>
            <a:off x="3483922" y="2015919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34"/>
          <p:cNvSpPr/>
          <p:nvPr/>
        </p:nvSpPr>
        <p:spPr>
          <a:xfrm>
            <a:off x="3689894" y="2015919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34"/>
          <p:cNvSpPr/>
          <p:nvPr/>
        </p:nvSpPr>
        <p:spPr>
          <a:xfrm>
            <a:off x="3895865" y="2015919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34"/>
          <p:cNvSpPr/>
          <p:nvPr/>
        </p:nvSpPr>
        <p:spPr>
          <a:xfrm>
            <a:off x="4101837" y="2015919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34"/>
          <p:cNvSpPr/>
          <p:nvPr/>
        </p:nvSpPr>
        <p:spPr>
          <a:xfrm>
            <a:off x="4307808" y="2015919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34"/>
          <p:cNvSpPr/>
          <p:nvPr/>
        </p:nvSpPr>
        <p:spPr>
          <a:xfrm>
            <a:off x="2866007" y="2196216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34"/>
          <p:cNvSpPr/>
          <p:nvPr/>
        </p:nvSpPr>
        <p:spPr>
          <a:xfrm>
            <a:off x="3071979" y="2196216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34"/>
          <p:cNvSpPr/>
          <p:nvPr/>
        </p:nvSpPr>
        <p:spPr>
          <a:xfrm>
            <a:off x="3277950" y="2196216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34"/>
          <p:cNvSpPr/>
          <p:nvPr/>
        </p:nvSpPr>
        <p:spPr>
          <a:xfrm>
            <a:off x="3483922" y="2196216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34"/>
          <p:cNvSpPr/>
          <p:nvPr/>
        </p:nvSpPr>
        <p:spPr>
          <a:xfrm>
            <a:off x="3689894" y="2196216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34"/>
          <p:cNvSpPr/>
          <p:nvPr/>
        </p:nvSpPr>
        <p:spPr>
          <a:xfrm>
            <a:off x="3895865" y="2196216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34"/>
          <p:cNvSpPr/>
          <p:nvPr/>
        </p:nvSpPr>
        <p:spPr>
          <a:xfrm>
            <a:off x="4101837" y="2196216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34"/>
          <p:cNvSpPr/>
          <p:nvPr/>
        </p:nvSpPr>
        <p:spPr>
          <a:xfrm>
            <a:off x="4307808" y="2196216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34"/>
          <p:cNvSpPr/>
          <p:nvPr/>
        </p:nvSpPr>
        <p:spPr>
          <a:xfrm>
            <a:off x="2866007" y="2374781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4"/>
          <p:cNvSpPr/>
          <p:nvPr/>
        </p:nvSpPr>
        <p:spPr>
          <a:xfrm>
            <a:off x="3071979" y="2374781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4"/>
          <p:cNvSpPr/>
          <p:nvPr/>
        </p:nvSpPr>
        <p:spPr>
          <a:xfrm>
            <a:off x="3277950" y="2374781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4"/>
          <p:cNvSpPr/>
          <p:nvPr/>
        </p:nvSpPr>
        <p:spPr>
          <a:xfrm>
            <a:off x="3483922" y="2374781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4"/>
          <p:cNvSpPr/>
          <p:nvPr/>
        </p:nvSpPr>
        <p:spPr>
          <a:xfrm>
            <a:off x="3689894" y="2374781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34"/>
          <p:cNvSpPr/>
          <p:nvPr/>
        </p:nvSpPr>
        <p:spPr>
          <a:xfrm>
            <a:off x="3895865" y="2374781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34"/>
          <p:cNvSpPr/>
          <p:nvPr/>
        </p:nvSpPr>
        <p:spPr>
          <a:xfrm>
            <a:off x="4101837" y="2374781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34"/>
          <p:cNvSpPr/>
          <p:nvPr/>
        </p:nvSpPr>
        <p:spPr>
          <a:xfrm>
            <a:off x="4307808" y="2374781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34"/>
          <p:cNvSpPr/>
          <p:nvPr/>
        </p:nvSpPr>
        <p:spPr>
          <a:xfrm>
            <a:off x="2866007" y="2555077"/>
            <a:ext cx="206100" cy="180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34"/>
          <p:cNvSpPr/>
          <p:nvPr/>
        </p:nvSpPr>
        <p:spPr>
          <a:xfrm>
            <a:off x="3071979" y="2555077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4"/>
          <p:cNvSpPr/>
          <p:nvPr/>
        </p:nvSpPr>
        <p:spPr>
          <a:xfrm>
            <a:off x="3277950" y="2555077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4"/>
          <p:cNvSpPr/>
          <p:nvPr/>
        </p:nvSpPr>
        <p:spPr>
          <a:xfrm>
            <a:off x="3483922" y="2555077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4"/>
          <p:cNvSpPr/>
          <p:nvPr/>
        </p:nvSpPr>
        <p:spPr>
          <a:xfrm>
            <a:off x="3689894" y="2555077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4"/>
          <p:cNvSpPr/>
          <p:nvPr/>
        </p:nvSpPr>
        <p:spPr>
          <a:xfrm>
            <a:off x="3895865" y="2555077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4"/>
          <p:cNvSpPr/>
          <p:nvPr/>
        </p:nvSpPr>
        <p:spPr>
          <a:xfrm>
            <a:off x="4101837" y="2555077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34"/>
          <p:cNvSpPr/>
          <p:nvPr/>
        </p:nvSpPr>
        <p:spPr>
          <a:xfrm>
            <a:off x="4307808" y="2555077"/>
            <a:ext cx="206100" cy="18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34"/>
          <p:cNvSpPr txBox="1"/>
          <p:nvPr/>
        </p:nvSpPr>
        <p:spPr>
          <a:xfrm>
            <a:off x="5337650" y="1730725"/>
            <a:ext cx="3501600" cy="16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 b="1">
                <a:latin typeface="Calibri"/>
                <a:ea typeface="Calibri"/>
                <a:cs typeface="Calibri"/>
                <a:sym typeface="Calibri"/>
              </a:rPr>
              <a:t>Partimos el cromosoma de los hijos por el índice obtenido aleatoriamente y componemos a partir de ahí con el cromosoma del otro padre. </a:t>
            </a:r>
            <a:endParaRPr sz="1900" b="1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06" name="Google Shape;706;p34"/>
          <p:cNvGrpSpPr/>
          <p:nvPr/>
        </p:nvGrpSpPr>
        <p:grpSpPr>
          <a:xfrm>
            <a:off x="2659511" y="3063365"/>
            <a:ext cx="1648820" cy="1450196"/>
            <a:chOff x="2659511" y="3063365"/>
            <a:chExt cx="1648820" cy="1450196"/>
          </a:xfrm>
        </p:grpSpPr>
        <p:sp>
          <p:nvSpPr>
            <p:cNvPr id="707" name="Google Shape;707;p34"/>
            <p:cNvSpPr/>
            <p:nvPr/>
          </p:nvSpPr>
          <p:spPr>
            <a:xfrm>
              <a:off x="3071717" y="3783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4"/>
            <p:cNvSpPr/>
            <p:nvPr/>
          </p:nvSpPr>
          <p:spPr>
            <a:xfrm>
              <a:off x="3277820" y="3783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4"/>
            <p:cNvSpPr/>
            <p:nvPr/>
          </p:nvSpPr>
          <p:spPr>
            <a:xfrm>
              <a:off x="3483923" y="3783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4"/>
            <p:cNvSpPr/>
            <p:nvPr/>
          </p:nvSpPr>
          <p:spPr>
            <a:xfrm>
              <a:off x="3690026" y="3783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4"/>
            <p:cNvSpPr/>
            <p:nvPr/>
          </p:nvSpPr>
          <p:spPr>
            <a:xfrm>
              <a:off x="3896129" y="3783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4"/>
            <p:cNvSpPr/>
            <p:nvPr/>
          </p:nvSpPr>
          <p:spPr>
            <a:xfrm>
              <a:off x="4102231" y="3783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4"/>
            <p:cNvSpPr/>
            <p:nvPr/>
          </p:nvSpPr>
          <p:spPr>
            <a:xfrm>
              <a:off x="2659511" y="39744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4"/>
            <p:cNvSpPr/>
            <p:nvPr/>
          </p:nvSpPr>
          <p:spPr>
            <a:xfrm>
              <a:off x="2865614" y="39744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4"/>
            <p:cNvSpPr/>
            <p:nvPr/>
          </p:nvSpPr>
          <p:spPr>
            <a:xfrm>
              <a:off x="3071717" y="39744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>
              <a:off x="3277820" y="39744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4"/>
            <p:cNvSpPr/>
            <p:nvPr/>
          </p:nvSpPr>
          <p:spPr>
            <a:xfrm>
              <a:off x="3483923" y="39744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4"/>
            <p:cNvSpPr/>
            <p:nvPr/>
          </p:nvSpPr>
          <p:spPr>
            <a:xfrm>
              <a:off x="3690026" y="39744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>
              <a:off x="3896129" y="39744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>
              <a:off x="4102231" y="39744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>
              <a:off x="2659511" y="41529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>
              <a:off x="2865614" y="41529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4"/>
            <p:cNvSpPr/>
            <p:nvPr/>
          </p:nvSpPr>
          <p:spPr>
            <a:xfrm>
              <a:off x="3071717" y="41529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4"/>
            <p:cNvSpPr/>
            <p:nvPr/>
          </p:nvSpPr>
          <p:spPr>
            <a:xfrm>
              <a:off x="3277820" y="41529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>
              <a:off x="3483923" y="41529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>
              <a:off x="3690026" y="41529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3896129" y="41529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4102231" y="41529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>
              <a:off x="2659511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>
              <a:off x="2865614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4"/>
            <p:cNvSpPr/>
            <p:nvPr/>
          </p:nvSpPr>
          <p:spPr>
            <a:xfrm>
              <a:off x="3071717" y="43332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4"/>
            <p:cNvSpPr/>
            <p:nvPr/>
          </p:nvSpPr>
          <p:spPr>
            <a:xfrm>
              <a:off x="3277820" y="43332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>
              <a:off x="3483923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>
              <a:off x="3690026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>
              <a:off x="3896129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>
              <a:off x="4102231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>
              <a:off x="2659882" y="30633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>
              <a:off x="2865854" y="30633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>
              <a:off x="3071825" y="30633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>
              <a:off x="3277797" y="30633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>
              <a:off x="3483769" y="30633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>
              <a:off x="3689740" y="30633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>
              <a:off x="3895712" y="30633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>
              <a:off x="4101683" y="30633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>
              <a:off x="2659882" y="324366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>
              <a:off x="2865854" y="324366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>
              <a:off x="3071825" y="324366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>
              <a:off x="3277797" y="324366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>
              <a:off x="3483769" y="324366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>
              <a:off x="3689740" y="324366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>
              <a:off x="3895712" y="324366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>
              <a:off x="4101683" y="324366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2659882" y="3423958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>
              <a:off x="2865854" y="342395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4"/>
            <p:cNvSpPr/>
            <p:nvPr/>
          </p:nvSpPr>
          <p:spPr>
            <a:xfrm>
              <a:off x="3071825" y="342395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3277797" y="342395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3483769" y="3423958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3689740" y="342395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3895712" y="342395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4101683" y="3423958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2659882" y="3602523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2865854" y="3602523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3071825" y="3602523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3277797" y="3602523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3483769" y="3602523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3689740" y="3602523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895712" y="3602523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4101683" y="3602523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2659882" y="3782819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2865854" y="3782819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34"/>
          <p:cNvGrpSpPr/>
          <p:nvPr/>
        </p:nvGrpSpPr>
        <p:grpSpPr>
          <a:xfrm>
            <a:off x="326411" y="3082134"/>
            <a:ext cx="1648820" cy="1435027"/>
            <a:chOff x="326411" y="3082134"/>
            <a:chExt cx="1648820" cy="1435027"/>
          </a:xfrm>
        </p:grpSpPr>
        <p:sp>
          <p:nvSpPr>
            <p:cNvPr id="772" name="Google Shape;772;p34"/>
            <p:cNvSpPr/>
            <p:nvPr/>
          </p:nvSpPr>
          <p:spPr>
            <a:xfrm>
              <a:off x="326411" y="3082134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532514" y="3082134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738617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944720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1150823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1356926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1563029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4"/>
            <p:cNvSpPr/>
            <p:nvPr/>
          </p:nvSpPr>
          <p:spPr>
            <a:xfrm>
              <a:off x="1769131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326411" y="326243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532514" y="326243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738617" y="326243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944720" y="326243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1150823" y="326243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1356926" y="326243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4"/>
            <p:cNvSpPr/>
            <p:nvPr/>
          </p:nvSpPr>
          <p:spPr>
            <a:xfrm>
              <a:off x="1563029" y="326243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1769131" y="326243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26411" y="3442727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532514" y="3442727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738617" y="3442727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944720" y="3442727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1150823" y="3442727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1356926" y="3442727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1563029" y="3442727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1769131" y="3442727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26411" y="362129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532514" y="362129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738617" y="362129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944720" y="362129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1150823" y="362129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1356926" y="362129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1563029" y="362129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1769131" y="362129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26411" y="380158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532514" y="3801588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738900" y="3801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944872" y="3801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1150844" y="3801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>
              <a:off x="1356815" y="3801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>
              <a:off x="1562787" y="3801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>
              <a:off x="1768758" y="3801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>
              <a:off x="326957" y="39780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4"/>
            <p:cNvSpPr/>
            <p:nvPr/>
          </p:nvSpPr>
          <p:spPr>
            <a:xfrm>
              <a:off x="532929" y="39780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4"/>
            <p:cNvSpPr/>
            <p:nvPr/>
          </p:nvSpPr>
          <p:spPr>
            <a:xfrm>
              <a:off x="738900" y="39780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4"/>
            <p:cNvSpPr/>
            <p:nvPr/>
          </p:nvSpPr>
          <p:spPr>
            <a:xfrm>
              <a:off x="944872" y="39780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4"/>
            <p:cNvSpPr/>
            <p:nvPr/>
          </p:nvSpPr>
          <p:spPr>
            <a:xfrm>
              <a:off x="1150844" y="39780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1356815" y="39780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1562787" y="39780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1768758" y="39780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326957" y="41565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532929" y="41565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738900" y="41565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944872" y="41565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1150844" y="41565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1356815" y="41565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1562787" y="41565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1768758" y="41565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4"/>
            <p:cNvSpPr/>
            <p:nvPr/>
          </p:nvSpPr>
          <p:spPr>
            <a:xfrm>
              <a:off x="326957" y="43368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4"/>
            <p:cNvSpPr/>
            <p:nvPr/>
          </p:nvSpPr>
          <p:spPr>
            <a:xfrm>
              <a:off x="532929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738900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944872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1150844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1356815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1562787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1768758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42" name="Google Shape;842;p35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43" name="Google Shape;843;p35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Inteligencia Artificial: Selección. Ruleta</a:t>
            </a:r>
            <a:endParaRPr/>
          </a:p>
        </p:txBody>
      </p:sp>
      <p:graphicFrame>
        <p:nvGraphicFramePr>
          <p:cNvPr id="844" name="Google Shape;844;p35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845" name="Google Shape;845;p35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846" name="Google Shape;846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11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847" name="Google Shape;847;p35"/>
          <p:cNvGrpSpPr/>
          <p:nvPr/>
        </p:nvGrpSpPr>
        <p:grpSpPr>
          <a:xfrm>
            <a:off x="265080" y="1188846"/>
            <a:ext cx="975577" cy="851406"/>
            <a:chOff x="2822400" y="1167213"/>
            <a:chExt cx="3499200" cy="3490800"/>
          </a:xfrm>
        </p:grpSpPr>
        <p:sp>
          <p:nvSpPr>
            <p:cNvPr id="848" name="Google Shape;848;p35"/>
            <p:cNvSpPr/>
            <p:nvPr/>
          </p:nvSpPr>
          <p:spPr>
            <a:xfrm>
              <a:off x="28224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32598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3697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41346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45720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50094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54468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5884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2822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32598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3697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1346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45720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5009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54468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5884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2822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3259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36972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41346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45720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5009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5446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58842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2822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32598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36972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41346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45720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5009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54468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58842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28224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3259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36972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41346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45720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50094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5446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58842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28224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32598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36972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41346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45720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50094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54468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58842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2822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32598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36972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41346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45720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5009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54468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58842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2822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3259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36972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41346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45720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5009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5446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58842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35"/>
          <p:cNvGrpSpPr/>
          <p:nvPr/>
        </p:nvGrpSpPr>
        <p:grpSpPr>
          <a:xfrm>
            <a:off x="1505265" y="1177744"/>
            <a:ext cx="974877" cy="851406"/>
            <a:chOff x="2974800" y="1319613"/>
            <a:chExt cx="3499200" cy="3490800"/>
          </a:xfrm>
        </p:grpSpPr>
        <p:sp>
          <p:nvSpPr>
            <p:cNvPr id="913" name="Google Shape;913;p35"/>
            <p:cNvSpPr/>
            <p:nvPr/>
          </p:nvSpPr>
          <p:spPr>
            <a:xfrm>
              <a:off x="29748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34122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38496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42870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47244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51618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55992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60366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29748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34122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38496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42870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47244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51618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55992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60366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2974800" y="2194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34122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38496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42870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4724400" y="2194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51618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55992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6036600" y="2194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29748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3412200" y="2627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3849600" y="2627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4287000" y="2627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47244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51618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55992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60366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5"/>
            <p:cNvSpPr/>
            <p:nvPr/>
          </p:nvSpPr>
          <p:spPr>
            <a:xfrm>
              <a:off x="29748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5"/>
            <p:cNvSpPr/>
            <p:nvPr/>
          </p:nvSpPr>
          <p:spPr>
            <a:xfrm>
              <a:off x="34122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38496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4287000" y="3065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5"/>
            <p:cNvSpPr/>
            <p:nvPr/>
          </p:nvSpPr>
          <p:spPr>
            <a:xfrm>
              <a:off x="47244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5"/>
            <p:cNvSpPr/>
            <p:nvPr/>
          </p:nvSpPr>
          <p:spPr>
            <a:xfrm>
              <a:off x="51618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5"/>
            <p:cNvSpPr/>
            <p:nvPr/>
          </p:nvSpPr>
          <p:spPr>
            <a:xfrm>
              <a:off x="5599200" y="3065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5"/>
            <p:cNvSpPr/>
            <p:nvPr/>
          </p:nvSpPr>
          <p:spPr>
            <a:xfrm>
              <a:off x="6036600" y="3065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5"/>
            <p:cNvSpPr/>
            <p:nvPr/>
          </p:nvSpPr>
          <p:spPr>
            <a:xfrm>
              <a:off x="2974800" y="3502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5"/>
            <p:cNvSpPr/>
            <p:nvPr/>
          </p:nvSpPr>
          <p:spPr>
            <a:xfrm>
              <a:off x="3412200" y="3502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3849600" y="3502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5"/>
            <p:cNvSpPr/>
            <p:nvPr/>
          </p:nvSpPr>
          <p:spPr>
            <a:xfrm>
              <a:off x="42870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5"/>
            <p:cNvSpPr/>
            <p:nvPr/>
          </p:nvSpPr>
          <p:spPr>
            <a:xfrm>
              <a:off x="47244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51618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55992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60366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29748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34122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38496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42870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5"/>
            <p:cNvSpPr/>
            <p:nvPr/>
          </p:nvSpPr>
          <p:spPr>
            <a:xfrm>
              <a:off x="47244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5"/>
            <p:cNvSpPr/>
            <p:nvPr/>
          </p:nvSpPr>
          <p:spPr>
            <a:xfrm>
              <a:off x="51618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5"/>
            <p:cNvSpPr/>
            <p:nvPr/>
          </p:nvSpPr>
          <p:spPr>
            <a:xfrm>
              <a:off x="55992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5"/>
            <p:cNvSpPr/>
            <p:nvPr/>
          </p:nvSpPr>
          <p:spPr>
            <a:xfrm>
              <a:off x="60366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5"/>
            <p:cNvSpPr/>
            <p:nvPr/>
          </p:nvSpPr>
          <p:spPr>
            <a:xfrm>
              <a:off x="2974800" y="4373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5"/>
            <p:cNvSpPr/>
            <p:nvPr/>
          </p:nvSpPr>
          <p:spPr>
            <a:xfrm>
              <a:off x="34122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5"/>
            <p:cNvSpPr/>
            <p:nvPr/>
          </p:nvSpPr>
          <p:spPr>
            <a:xfrm>
              <a:off x="38496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5"/>
            <p:cNvSpPr/>
            <p:nvPr/>
          </p:nvSpPr>
          <p:spPr>
            <a:xfrm>
              <a:off x="42870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5"/>
            <p:cNvSpPr/>
            <p:nvPr/>
          </p:nvSpPr>
          <p:spPr>
            <a:xfrm>
              <a:off x="47244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5"/>
            <p:cNvSpPr/>
            <p:nvPr/>
          </p:nvSpPr>
          <p:spPr>
            <a:xfrm>
              <a:off x="51618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5"/>
            <p:cNvSpPr/>
            <p:nvPr/>
          </p:nvSpPr>
          <p:spPr>
            <a:xfrm>
              <a:off x="55992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5"/>
            <p:cNvSpPr/>
            <p:nvPr/>
          </p:nvSpPr>
          <p:spPr>
            <a:xfrm>
              <a:off x="60366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35"/>
          <p:cNvGrpSpPr/>
          <p:nvPr/>
        </p:nvGrpSpPr>
        <p:grpSpPr>
          <a:xfrm>
            <a:off x="4006767" y="1189934"/>
            <a:ext cx="997371" cy="849235"/>
            <a:chOff x="2659511" y="3063365"/>
            <a:chExt cx="1648820" cy="1450196"/>
          </a:xfrm>
        </p:grpSpPr>
        <p:sp>
          <p:nvSpPr>
            <p:cNvPr id="978" name="Google Shape;978;p35"/>
            <p:cNvSpPr/>
            <p:nvPr/>
          </p:nvSpPr>
          <p:spPr>
            <a:xfrm>
              <a:off x="3071717" y="3783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5"/>
            <p:cNvSpPr/>
            <p:nvPr/>
          </p:nvSpPr>
          <p:spPr>
            <a:xfrm>
              <a:off x="3277820" y="3783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5"/>
            <p:cNvSpPr/>
            <p:nvPr/>
          </p:nvSpPr>
          <p:spPr>
            <a:xfrm>
              <a:off x="3483923" y="3783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5"/>
            <p:cNvSpPr/>
            <p:nvPr/>
          </p:nvSpPr>
          <p:spPr>
            <a:xfrm>
              <a:off x="3690026" y="3783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5"/>
            <p:cNvSpPr/>
            <p:nvPr/>
          </p:nvSpPr>
          <p:spPr>
            <a:xfrm>
              <a:off x="3896129" y="3783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5"/>
            <p:cNvSpPr/>
            <p:nvPr/>
          </p:nvSpPr>
          <p:spPr>
            <a:xfrm>
              <a:off x="4102231" y="3783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5"/>
            <p:cNvSpPr/>
            <p:nvPr/>
          </p:nvSpPr>
          <p:spPr>
            <a:xfrm>
              <a:off x="2659511" y="39744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5"/>
            <p:cNvSpPr/>
            <p:nvPr/>
          </p:nvSpPr>
          <p:spPr>
            <a:xfrm>
              <a:off x="2865614" y="39744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5"/>
            <p:cNvSpPr/>
            <p:nvPr/>
          </p:nvSpPr>
          <p:spPr>
            <a:xfrm>
              <a:off x="3071717" y="39744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5"/>
            <p:cNvSpPr/>
            <p:nvPr/>
          </p:nvSpPr>
          <p:spPr>
            <a:xfrm>
              <a:off x="3277820" y="39744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5"/>
            <p:cNvSpPr/>
            <p:nvPr/>
          </p:nvSpPr>
          <p:spPr>
            <a:xfrm>
              <a:off x="3483923" y="39744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5"/>
            <p:cNvSpPr/>
            <p:nvPr/>
          </p:nvSpPr>
          <p:spPr>
            <a:xfrm>
              <a:off x="3690026" y="39744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5"/>
            <p:cNvSpPr/>
            <p:nvPr/>
          </p:nvSpPr>
          <p:spPr>
            <a:xfrm>
              <a:off x="3896129" y="39744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5"/>
            <p:cNvSpPr/>
            <p:nvPr/>
          </p:nvSpPr>
          <p:spPr>
            <a:xfrm>
              <a:off x="4102231" y="39744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5"/>
            <p:cNvSpPr/>
            <p:nvPr/>
          </p:nvSpPr>
          <p:spPr>
            <a:xfrm>
              <a:off x="2659511" y="41529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5"/>
            <p:cNvSpPr/>
            <p:nvPr/>
          </p:nvSpPr>
          <p:spPr>
            <a:xfrm>
              <a:off x="2865614" y="41529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5"/>
            <p:cNvSpPr/>
            <p:nvPr/>
          </p:nvSpPr>
          <p:spPr>
            <a:xfrm>
              <a:off x="3071717" y="41529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5"/>
            <p:cNvSpPr/>
            <p:nvPr/>
          </p:nvSpPr>
          <p:spPr>
            <a:xfrm>
              <a:off x="3277820" y="41529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5"/>
            <p:cNvSpPr/>
            <p:nvPr/>
          </p:nvSpPr>
          <p:spPr>
            <a:xfrm>
              <a:off x="3483923" y="41529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5"/>
            <p:cNvSpPr/>
            <p:nvPr/>
          </p:nvSpPr>
          <p:spPr>
            <a:xfrm>
              <a:off x="3690026" y="41529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5"/>
            <p:cNvSpPr/>
            <p:nvPr/>
          </p:nvSpPr>
          <p:spPr>
            <a:xfrm>
              <a:off x="3896129" y="41529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5"/>
            <p:cNvSpPr/>
            <p:nvPr/>
          </p:nvSpPr>
          <p:spPr>
            <a:xfrm>
              <a:off x="4102231" y="41529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5"/>
            <p:cNvSpPr/>
            <p:nvPr/>
          </p:nvSpPr>
          <p:spPr>
            <a:xfrm>
              <a:off x="2659511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5"/>
            <p:cNvSpPr/>
            <p:nvPr/>
          </p:nvSpPr>
          <p:spPr>
            <a:xfrm>
              <a:off x="2865614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5"/>
            <p:cNvSpPr/>
            <p:nvPr/>
          </p:nvSpPr>
          <p:spPr>
            <a:xfrm>
              <a:off x="3071717" y="43332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5"/>
            <p:cNvSpPr/>
            <p:nvPr/>
          </p:nvSpPr>
          <p:spPr>
            <a:xfrm>
              <a:off x="3277820" y="43332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5"/>
            <p:cNvSpPr/>
            <p:nvPr/>
          </p:nvSpPr>
          <p:spPr>
            <a:xfrm>
              <a:off x="3483923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5"/>
            <p:cNvSpPr/>
            <p:nvPr/>
          </p:nvSpPr>
          <p:spPr>
            <a:xfrm>
              <a:off x="3690026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5"/>
            <p:cNvSpPr/>
            <p:nvPr/>
          </p:nvSpPr>
          <p:spPr>
            <a:xfrm>
              <a:off x="3896129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5"/>
            <p:cNvSpPr/>
            <p:nvPr/>
          </p:nvSpPr>
          <p:spPr>
            <a:xfrm>
              <a:off x="4102231" y="43332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5"/>
            <p:cNvSpPr/>
            <p:nvPr/>
          </p:nvSpPr>
          <p:spPr>
            <a:xfrm>
              <a:off x="2659882" y="30633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5"/>
            <p:cNvSpPr/>
            <p:nvPr/>
          </p:nvSpPr>
          <p:spPr>
            <a:xfrm>
              <a:off x="2865854" y="30633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5"/>
            <p:cNvSpPr/>
            <p:nvPr/>
          </p:nvSpPr>
          <p:spPr>
            <a:xfrm>
              <a:off x="3071825" y="30633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3277797" y="30633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3483769" y="30633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5"/>
            <p:cNvSpPr/>
            <p:nvPr/>
          </p:nvSpPr>
          <p:spPr>
            <a:xfrm>
              <a:off x="3689740" y="30633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5"/>
            <p:cNvSpPr/>
            <p:nvPr/>
          </p:nvSpPr>
          <p:spPr>
            <a:xfrm>
              <a:off x="3895712" y="30633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5"/>
            <p:cNvSpPr/>
            <p:nvPr/>
          </p:nvSpPr>
          <p:spPr>
            <a:xfrm>
              <a:off x="4101683" y="30633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5"/>
            <p:cNvSpPr/>
            <p:nvPr/>
          </p:nvSpPr>
          <p:spPr>
            <a:xfrm>
              <a:off x="2659882" y="324366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5"/>
            <p:cNvSpPr/>
            <p:nvPr/>
          </p:nvSpPr>
          <p:spPr>
            <a:xfrm>
              <a:off x="2865854" y="324366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5"/>
            <p:cNvSpPr/>
            <p:nvPr/>
          </p:nvSpPr>
          <p:spPr>
            <a:xfrm>
              <a:off x="3071825" y="324366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5"/>
            <p:cNvSpPr/>
            <p:nvPr/>
          </p:nvSpPr>
          <p:spPr>
            <a:xfrm>
              <a:off x="3277797" y="324366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5"/>
            <p:cNvSpPr/>
            <p:nvPr/>
          </p:nvSpPr>
          <p:spPr>
            <a:xfrm>
              <a:off x="3483769" y="324366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5"/>
            <p:cNvSpPr/>
            <p:nvPr/>
          </p:nvSpPr>
          <p:spPr>
            <a:xfrm>
              <a:off x="3689740" y="324366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5"/>
            <p:cNvSpPr/>
            <p:nvPr/>
          </p:nvSpPr>
          <p:spPr>
            <a:xfrm>
              <a:off x="3895712" y="324366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5"/>
            <p:cNvSpPr/>
            <p:nvPr/>
          </p:nvSpPr>
          <p:spPr>
            <a:xfrm>
              <a:off x="4101683" y="324366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5"/>
            <p:cNvSpPr/>
            <p:nvPr/>
          </p:nvSpPr>
          <p:spPr>
            <a:xfrm>
              <a:off x="2659882" y="3423958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5"/>
            <p:cNvSpPr/>
            <p:nvPr/>
          </p:nvSpPr>
          <p:spPr>
            <a:xfrm>
              <a:off x="2865854" y="342395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5"/>
            <p:cNvSpPr/>
            <p:nvPr/>
          </p:nvSpPr>
          <p:spPr>
            <a:xfrm>
              <a:off x="3071825" y="342395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5"/>
            <p:cNvSpPr/>
            <p:nvPr/>
          </p:nvSpPr>
          <p:spPr>
            <a:xfrm>
              <a:off x="3277797" y="342395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5"/>
            <p:cNvSpPr/>
            <p:nvPr/>
          </p:nvSpPr>
          <p:spPr>
            <a:xfrm>
              <a:off x="3483769" y="3423958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5"/>
            <p:cNvSpPr/>
            <p:nvPr/>
          </p:nvSpPr>
          <p:spPr>
            <a:xfrm>
              <a:off x="3689740" y="342395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5"/>
            <p:cNvSpPr/>
            <p:nvPr/>
          </p:nvSpPr>
          <p:spPr>
            <a:xfrm>
              <a:off x="3895712" y="342395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5"/>
            <p:cNvSpPr/>
            <p:nvPr/>
          </p:nvSpPr>
          <p:spPr>
            <a:xfrm>
              <a:off x="4101683" y="3423958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5"/>
            <p:cNvSpPr/>
            <p:nvPr/>
          </p:nvSpPr>
          <p:spPr>
            <a:xfrm>
              <a:off x="2659882" y="3602523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5"/>
            <p:cNvSpPr/>
            <p:nvPr/>
          </p:nvSpPr>
          <p:spPr>
            <a:xfrm>
              <a:off x="2865854" y="3602523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5"/>
            <p:cNvSpPr/>
            <p:nvPr/>
          </p:nvSpPr>
          <p:spPr>
            <a:xfrm>
              <a:off x="3071825" y="3602523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5"/>
            <p:cNvSpPr/>
            <p:nvPr/>
          </p:nvSpPr>
          <p:spPr>
            <a:xfrm>
              <a:off x="3277797" y="3602523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3483769" y="3602523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3689740" y="3602523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5"/>
            <p:cNvSpPr/>
            <p:nvPr/>
          </p:nvSpPr>
          <p:spPr>
            <a:xfrm>
              <a:off x="3895712" y="3602523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5"/>
            <p:cNvSpPr/>
            <p:nvPr/>
          </p:nvSpPr>
          <p:spPr>
            <a:xfrm>
              <a:off x="4101683" y="3602523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2659882" y="3782819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2865854" y="3782819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" name="Google Shape;1042;p35"/>
          <p:cNvGrpSpPr/>
          <p:nvPr/>
        </p:nvGrpSpPr>
        <p:grpSpPr>
          <a:xfrm>
            <a:off x="2744775" y="1188775"/>
            <a:ext cx="997371" cy="840352"/>
            <a:chOff x="326411" y="3082134"/>
            <a:chExt cx="1648820" cy="1435027"/>
          </a:xfrm>
        </p:grpSpPr>
        <p:sp>
          <p:nvSpPr>
            <p:cNvPr id="1043" name="Google Shape;1043;p35"/>
            <p:cNvSpPr/>
            <p:nvPr/>
          </p:nvSpPr>
          <p:spPr>
            <a:xfrm>
              <a:off x="326411" y="3082134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5"/>
            <p:cNvSpPr/>
            <p:nvPr/>
          </p:nvSpPr>
          <p:spPr>
            <a:xfrm>
              <a:off x="532514" y="3082134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738617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944720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1150823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1356926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5"/>
            <p:cNvSpPr/>
            <p:nvPr/>
          </p:nvSpPr>
          <p:spPr>
            <a:xfrm>
              <a:off x="1563029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5"/>
            <p:cNvSpPr/>
            <p:nvPr/>
          </p:nvSpPr>
          <p:spPr>
            <a:xfrm>
              <a:off x="1769131" y="3082134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326411" y="326243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5"/>
            <p:cNvSpPr/>
            <p:nvPr/>
          </p:nvSpPr>
          <p:spPr>
            <a:xfrm>
              <a:off x="532514" y="326243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5"/>
            <p:cNvSpPr/>
            <p:nvPr/>
          </p:nvSpPr>
          <p:spPr>
            <a:xfrm>
              <a:off x="738617" y="326243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944720" y="326243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1150823" y="326243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5"/>
            <p:cNvSpPr/>
            <p:nvPr/>
          </p:nvSpPr>
          <p:spPr>
            <a:xfrm>
              <a:off x="1356926" y="326243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5"/>
            <p:cNvSpPr/>
            <p:nvPr/>
          </p:nvSpPr>
          <p:spPr>
            <a:xfrm>
              <a:off x="1563029" y="326243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5"/>
            <p:cNvSpPr/>
            <p:nvPr/>
          </p:nvSpPr>
          <p:spPr>
            <a:xfrm>
              <a:off x="1769131" y="326243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5"/>
            <p:cNvSpPr/>
            <p:nvPr/>
          </p:nvSpPr>
          <p:spPr>
            <a:xfrm>
              <a:off x="326411" y="3442727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5"/>
            <p:cNvSpPr/>
            <p:nvPr/>
          </p:nvSpPr>
          <p:spPr>
            <a:xfrm>
              <a:off x="532514" y="3442727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738617" y="3442727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944720" y="3442727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5"/>
            <p:cNvSpPr/>
            <p:nvPr/>
          </p:nvSpPr>
          <p:spPr>
            <a:xfrm>
              <a:off x="1150823" y="3442727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5"/>
            <p:cNvSpPr/>
            <p:nvPr/>
          </p:nvSpPr>
          <p:spPr>
            <a:xfrm>
              <a:off x="1356926" y="3442727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5"/>
            <p:cNvSpPr/>
            <p:nvPr/>
          </p:nvSpPr>
          <p:spPr>
            <a:xfrm>
              <a:off x="1563029" y="3442727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5"/>
            <p:cNvSpPr/>
            <p:nvPr/>
          </p:nvSpPr>
          <p:spPr>
            <a:xfrm>
              <a:off x="1769131" y="3442727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5"/>
            <p:cNvSpPr/>
            <p:nvPr/>
          </p:nvSpPr>
          <p:spPr>
            <a:xfrm>
              <a:off x="326411" y="362129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5"/>
            <p:cNvSpPr/>
            <p:nvPr/>
          </p:nvSpPr>
          <p:spPr>
            <a:xfrm>
              <a:off x="532514" y="362129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5"/>
            <p:cNvSpPr/>
            <p:nvPr/>
          </p:nvSpPr>
          <p:spPr>
            <a:xfrm>
              <a:off x="738617" y="362129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5"/>
            <p:cNvSpPr/>
            <p:nvPr/>
          </p:nvSpPr>
          <p:spPr>
            <a:xfrm>
              <a:off x="944720" y="3621292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5"/>
            <p:cNvSpPr/>
            <p:nvPr/>
          </p:nvSpPr>
          <p:spPr>
            <a:xfrm>
              <a:off x="1150823" y="362129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5"/>
            <p:cNvSpPr/>
            <p:nvPr/>
          </p:nvSpPr>
          <p:spPr>
            <a:xfrm>
              <a:off x="1356926" y="362129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5"/>
            <p:cNvSpPr/>
            <p:nvPr/>
          </p:nvSpPr>
          <p:spPr>
            <a:xfrm>
              <a:off x="1563029" y="362129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5"/>
            <p:cNvSpPr/>
            <p:nvPr/>
          </p:nvSpPr>
          <p:spPr>
            <a:xfrm>
              <a:off x="1769131" y="3621292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5"/>
            <p:cNvSpPr/>
            <p:nvPr/>
          </p:nvSpPr>
          <p:spPr>
            <a:xfrm>
              <a:off x="326411" y="3801588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5"/>
            <p:cNvSpPr/>
            <p:nvPr/>
          </p:nvSpPr>
          <p:spPr>
            <a:xfrm>
              <a:off x="532514" y="3801588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5"/>
            <p:cNvSpPr/>
            <p:nvPr/>
          </p:nvSpPr>
          <p:spPr>
            <a:xfrm>
              <a:off x="738900" y="3801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5"/>
            <p:cNvSpPr/>
            <p:nvPr/>
          </p:nvSpPr>
          <p:spPr>
            <a:xfrm>
              <a:off x="944872" y="3801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5"/>
            <p:cNvSpPr/>
            <p:nvPr/>
          </p:nvSpPr>
          <p:spPr>
            <a:xfrm>
              <a:off x="1150844" y="3801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5"/>
            <p:cNvSpPr/>
            <p:nvPr/>
          </p:nvSpPr>
          <p:spPr>
            <a:xfrm>
              <a:off x="1356815" y="38016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5"/>
            <p:cNvSpPr/>
            <p:nvPr/>
          </p:nvSpPr>
          <p:spPr>
            <a:xfrm>
              <a:off x="1562787" y="3801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5"/>
            <p:cNvSpPr/>
            <p:nvPr/>
          </p:nvSpPr>
          <p:spPr>
            <a:xfrm>
              <a:off x="1768758" y="38016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5"/>
            <p:cNvSpPr/>
            <p:nvPr/>
          </p:nvSpPr>
          <p:spPr>
            <a:xfrm>
              <a:off x="326957" y="39780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5"/>
            <p:cNvSpPr/>
            <p:nvPr/>
          </p:nvSpPr>
          <p:spPr>
            <a:xfrm>
              <a:off x="532929" y="39780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5"/>
            <p:cNvSpPr/>
            <p:nvPr/>
          </p:nvSpPr>
          <p:spPr>
            <a:xfrm>
              <a:off x="738900" y="3978000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5"/>
            <p:cNvSpPr/>
            <p:nvPr/>
          </p:nvSpPr>
          <p:spPr>
            <a:xfrm>
              <a:off x="944872" y="39780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5"/>
            <p:cNvSpPr/>
            <p:nvPr/>
          </p:nvSpPr>
          <p:spPr>
            <a:xfrm>
              <a:off x="1150844" y="39780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5"/>
            <p:cNvSpPr/>
            <p:nvPr/>
          </p:nvSpPr>
          <p:spPr>
            <a:xfrm>
              <a:off x="1356815" y="39780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5"/>
            <p:cNvSpPr/>
            <p:nvPr/>
          </p:nvSpPr>
          <p:spPr>
            <a:xfrm>
              <a:off x="1562787" y="39780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5"/>
            <p:cNvSpPr/>
            <p:nvPr/>
          </p:nvSpPr>
          <p:spPr>
            <a:xfrm>
              <a:off x="1768758" y="3978000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5"/>
            <p:cNvSpPr/>
            <p:nvPr/>
          </p:nvSpPr>
          <p:spPr>
            <a:xfrm>
              <a:off x="326957" y="41565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5"/>
            <p:cNvSpPr/>
            <p:nvPr/>
          </p:nvSpPr>
          <p:spPr>
            <a:xfrm>
              <a:off x="532929" y="41565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5"/>
            <p:cNvSpPr/>
            <p:nvPr/>
          </p:nvSpPr>
          <p:spPr>
            <a:xfrm>
              <a:off x="738900" y="41565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5"/>
            <p:cNvSpPr/>
            <p:nvPr/>
          </p:nvSpPr>
          <p:spPr>
            <a:xfrm>
              <a:off x="944872" y="41565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5"/>
            <p:cNvSpPr/>
            <p:nvPr/>
          </p:nvSpPr>
          <p:spPr>
            <a:xfrm>
              <a:off x="1150844" y="41565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5"/>
            <p:cNvSpPr/>
            <p:nvPr/>
          </p:nvSpPr>
          <p:spPr>
            <a:xfrm>
              <a:off x="1356815" y="4156565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5"/>
            <p:cNvSpPr/>
            <p:nvPr/>
          </p:nvSpPr>
          <p:spPr>
            <a:xfrm>
              <a:off x="1562787" y="41565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5"/>
            <p:cNvSpPr/>
            <p:nvPr/>
          </p:nvSpPr>
          <p:spPr>
            <a:xfrm>
              <a:off x="1768758" y="4156565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5"/>
            <p:cNvSpPr/>
            <p:nvPr/>
          </p:nvSpPr>
          <p:spPr>
            <a:xfrm>
              <a:off x="326957" y="4336861"/>
              <a:ext cx="206100" cy="180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5"/>
            <p:cNvSpPr/>
            <p:nvPr/>
          </p:nvSpPr>
          <p:spPr>
            <a:xfrm>
              <a:off x="532929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5"/>
            <p:cNvSpPr/>
            <p:nvPr/>
          </p:nvSpPr>
          <p:spPr>
            <a:xfrm>
              <a:off x="738900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5"/>
            <p:cNvSpPr/>
            <p:nvPr/>
          </p:nvSpPr>
          <p:spPr>
            <a:xfrm>
              <a:off x="944872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5"/>
            <p:cNvSpPr/>
            <p:nvPr/>
          </p:nvSpPr>
          <p:spPr>
            <a:xfrm>
              <a:off x="1150844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5"/>
            <p:cNvSpPr/>
            <p:nvPr/>
          </p:nvSpPr>
          <p:spPr>
            <a:xfrm>
              <a:off x="1356815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5"/>
            <p:cNvSpPr/>
            <p:nvPr/>
          </p:nvSpPr>
          <p:spPr>
            <a:xfrm>
              <a:off x="1562787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5"/>
            <p:cNvSpPr/>
            <p:nvPr/>
          </p:nvSpPr>
          <p:spPr>
            <a:xfrm>
              <a:off x="1768758" y="4336861"/>
              <a:ext cx="206100" cy="1803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7" name="Google Shape;1107;p35"/>
          <p:cNvSpPr txBox="1"/>
          <p:nvPr/>
        </p:nvSpPr>
        <p:spPr>
          <a:xfrm>
            <a:off x="5439450" y="1403350"/>
            <a:ext cx="2889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Población Actual</a:t>
            </a:r>
            <a:endParaRPr sz="1800" b="1">
              <a:solidFill>
                <a:srgbClr val="91113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8" name="Google Shape;1108;p35"/>
          <p:cNvSpPr txBox="1"/>
          <p:nvPr/>
        </p:nvSpPr>
        <p:spPr>
          <a:xfrm>
            <a:off x="233425" y="2057400"/>
            <a:ext cx="975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9" name="Google Shape;1109;p35"/>
          <p:cNvSpPr txBox="1"/>
          <p:nvPr/>
        </p:nvSpPr>
        <p:spPr>
          <a:xfrm>
            <a:off x="1504913" y="2057400"/>
            <a:ext cx="975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170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0" name="Google Shape;1110;p35"/>
          <p:cNvSpPr txBox="1"/>
          <p:nvPr/>
        </p:nvSpPr>
        <p:spPr>
          <a:xfrm>
            <a:off x="2755663" y="2057400"/>
            <a:ext cx="975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80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1" name="Google Shape;1111;p35"/>
          <p:cNvSpPr txBox="1"/>
          <p:nvPr/>
        </p:nvSpPr>
        <p:spPr>
          <a:xfrm>
            <a:off x="4084200" y="2057400"/>
            <a:ext cx="975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150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2" name="Google Shape;1112;p35"/>
          <p:cNvSpPr txBox="1"/>
          <p:nvPr/>
        </p:nvSpPr>
        <p:spPr>
          <a:xfrm>
            <a:off x="5412725" y="1995900"/>
            <a:ext cx="2889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Fitness </a:t>
            </a: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 cada individuo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3" name="Google Shape;1113;p35"/>
          <p:cNvCxnSpPr/>
          <p:nvPr/>
        </p:nvCxnSpPr>
        <p:spPr>
          <a:xfrm>
            <a:off x="273675" y="2601000"/>
            <a:ext cx="474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4" name="Google Shape;1114;p35"/>
          <p:cNvSpPr txBox="1"/>
          <p:nvPr/>
        </p:nvSpPr>
        <p:spPr>
          <a:xfrm>
            <a:off x="2156313" y="2592950"/>
            <a:ext cx="975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520</a:t>
            </a:r>
            <a:endParaRPr sz="1600" b="1">
              <a:solidFill>
                <a:srgbClr val="91113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5" name="Google Shape;1115;p35"/>
          <p:cNvSpPr txBox="1"/>
          <p:nvPr/>
        </p:nvSpPr>
        <p:spPr>
          <a:xfrm>
            <a:off x="5408425" y="2490600"/>
            <a:ext cx="2889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Suma de Fitness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6" name="Google Shape;1116;p35"/>
          <p:cNvSpPr txBox="1"/>
          <p:nvPr/>
        </p:nvSpPr>
        <p:spPr>
          <a:xfrm>
            <a:off x="265075" y="3180900"/>
            <a:ext cx="28896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1) Genera un </a:t>
            </a:r>
            <a:r>
              <a:rPr lang="es" sz="18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número aleatorio</a:t>
            </a: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entre 0 y la suma del fitness: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" sz="18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rand(0,520) </a:t>
            </a: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-&gt;</a:t>
            </a:r>
            <a:r>
              <a:rPr lang="es" sz="18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 350</a:t>
            </a:r>
            <a:endParaRPr sz="1800" b="1">
              <a:solidFill>
                <a:srgbClr val="91113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7" name="Google Shape;1117;p35"/>
          <p:cNvSpPr txBox="1"/>
          <p:nvPr/>
        </p:nvSpPr>
        <p:spPr>
          <a:xfrm>
            <a:off x="3361537" y="3180900"/>
            <a:ext cx="55491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2) Resta el fitness de cada individuo al número generado hasta que sea menor o igual a 0: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350 - 120 = 230	i = 0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230 - 170 = 60		i = 1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60 - 80 = -20		i = 2</a:t>
            </a:r>
            <a:endParaRPr sz="1800" b="1">
              <a:solidFill>
                <a:srgbClr val="91113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4" name="Google Shape;1124;p36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25" name="Google Shape;1125;p36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Inteligencia Artificial: Mutación</a:t>
            </a:r>
            <a:endParaRPr/>
          </a:p>
        </p:txBody>
      </p:sp>
      <p:graphicFrame>
        <p:nvGraphicFramePr>
          <p:cNvPr id="1126" name="Google Shape;1126;p36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127" name="Google Shape;1127;p36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8" name="Google Shape;1128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12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129" name="Google Shape;1129;p36"/>
          <p:cNvGrpSpPr/>
          <p:nvPr/>
        </p:nvGrpSpPr>
        <p:grpSpPr>
          <a:xfrm>
            <a:off x="614748" y="1421790"/>
            <a:ext cx="1542447" cy="1376073"/>
            <a:chOff x="2822400" y="1167213"/>
            <a:chExt cx="3499200" cy="3490800"/>
          </a:xfrm>
        </p:grpSpPr>
        <p:sp>
          <p:nvSpPr>
            <p:cNvPr id="1130" name="Google Shape;1130;p36"/>
            <p:cNvSpPr/>
            <p:nvPr/>
          </p:nvSpPr>
          <p:spPr>
            <a:xfrm>
              <a:off x="28224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6"/>
            <p:cNvSpPr/>
            <p:nvPr/>
          </p:nvSpPr>
          <p:spPr>
            <a:xfrm>
              <a:off x="32598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6"/>
            <p:cNvSpPr/>
            <p:nvPr/>
          </p:nvSpPr>
          <p:spPr>
            <a:xfrm>
              <a:off x="3697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6"/>
            <p:cNvSpPr/>
            <p:nvPr/>
          </p:nvSpPr>
          <p:spPr>
            <a:xfrm>
              <a:off x="41346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6"/>
            <p:cNvSpPr/>
            <p:nvPr/>
          </p:nvSpPr>
          <p:spPr>
            <a:xfrm>
              <a:off x="45720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6"/>
            <p:cNvSpPr/>
            <p:nvPr/>
          </p:nvSpPr>
          <p:spPr>
            <a:xfrm>
              <a:off x="50094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6"/>
            <p:cNvSpPr/>
            <p:nvPr/>
          </p:nvSpPr>
          <p:spPr>
            <a:xfrm>
              <a:off x="54468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6"/>
            <p:cNvSpPr/>
            <p:nvPr/>
          </p:nvSpPr>
          <p:spPr>
            <a:xfrm>
              <a:off x="5884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6"/>
            <p:cNvSpPr/>
            <p:nvPr/>
          </p:nvSpPr>
          <p:spPr>
            <a:xfrm>
              <a:off x="2822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6"/>
            <p:cNvSpPr/>
            <p:nvPr/>
          </p:nvSpPr>
          <p:spPr>
            <a:xfrm>
              <a:off x="32598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6"/>
            <p:cNvSpPr/>
            <p:nvPr/>
          </p:nvSpPr>
          <p:spPr>
            <a:xfrm>
              <a:off x="3697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6"/>
            <p:cNvSpPr/>
            <p:nvPr/>
          </p:nvSpPr>
          <p:spPr>
            <a:xfrm>
              <a:off x="41346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6"/>
            <p:cNvSpPr/>
            <p:nvPr/>
          </p:nvSpPr>
          <p:spPr>
            <a:xfrm>
              <a:off x="45720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6"/>
            <p:cNvSpPr/>
            <p:nvPr/>
          </p:nvSpPr>
          <p:spPr>
            <a:xfrm>
              <a:off x="5009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6"/>
            <p:cNvSpPr/>
            <p:nvPr/>
          </p:nvSpPr>
          <p:spPr>
            <a:xfrm>
              <a:off x="54468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6"/>
            <p:cNvSpPr/>
            <p:nvPr/>
          </p:nvSpPr>
          <p:spPr>
            <a:xfrm>
              <a:off x="5884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6"/>
            <p:cNvSpPr/>
            <p:nvPr/>
          </p:nvSpPr>
          <p:spPr>
            <a:xfrm>
              <a:off x="2822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6"/>
            <p:cNvSpPr/>
            <p:nvPr/>
          </p:nvSpPr>
          <p:spPr>
            <a:xfrm>
              <a:off x="3259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6"/>
            <p:cNvSpPr/>
            <p:nvPr/>
          </p:nvSpPr>
          <p:spPr>
            <a:xfrm>
              <a:off x="36972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6"/>
            <p:cNvSpPr/>
            <p:nvPr/>
          </p:nvSpPr>
          <p:spPr>
            <a:xfrm>
              <a:off x="41346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6"/>
            <p:cNvSpPr/>
            <p:nvPr/>
          </p:nvSpPr>
          <p:spPr>
            <a:xfrm>
              <a:off x="45720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6"/>
            <p:cNvSpPr/>
            <p:nvPr/>
          </p:nvSpPr>
          <p:spPr>
            <a:xfrm>
              <a:off x="5009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6"/>
            <p:cNvSpPr/>
            <p:nvPr/>
          </p:nvSpPr>
          <p:spPr>
            <a:xfrm>
              <a:off x="5446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6"/>
            <p:cNvSpPr/>
            <p:nvPr/>
          </p:nvSpPr>
          <p:spPr>
            <a:xfrm>
              <a:off x="58842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6"/>
            <p:cNvSpPr/>
            <p:nvPr/>
          </p:nvSpPr>
          <p:spPr>
            <a:xfrm>
              <a:off x="2822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6"/>
            <p:cNvSpPr/>
            <p:nvPr/>
          </p:nvSpPr>
          <p:spPr>
            <a:xfrm>
              <a:off x="32598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6"/>
            <p:cNvSpPr/>
            <p:nvPr/>
          </p:nvSpPr>
          <p:spPr>
            <a:xfrm>
              <a:off x="36972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6"/>
            <p:cNvSpPr/>
            <p:nvPr/>
          </p:nvSpPr>
          <p:spPr>
            <a:xfrm>
              <a:off x="41346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6"/>
            <p:cNvSpPr/>
            <p:nvPr/>
          </p:nvSpPr>
          <p:spPr>
            <a:xfrm>
              <a:off x="45720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6"/>
            <p:cNvSpPr/>
            <p:nvPr/>
          </p:nvSpPr>
          <p:spPr>
            <a:xfrm>
              <a:off x="5009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6"/>
            <p:cNvSpPr/>
            <p:nvPr/>
          </p:nvSpPr>
          <p:spPr>
            <a:xfrm>
              <a:off x="54468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6"/>
            <p:cNvSpPr/>
            <p:nvPr/>
          </p:nvSpPr>
          <p:spPr>
            <a:xfrm>
              <a:off x="58842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6"/>
            <p:cNvSpPr/>
            <p:nvPr/>
          </p:nvSpPr>
          <p:spPr>
            <a:xfrm>
              <a:off x="28224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6"/>
            <p:cNvSpPr/>
            <p:nvPr/>
          </p:nvSpPr>
          <p:spPr>
            <a:xfrm>
              <a:off x="3259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6"/>
            <p:cNvSpPr/>
            <p:nvPr/>
          </p:nvSpPr>
          <p:spPr>
            <a:xfrm>
              <a:off x="36972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6"/>
            <p:cNvSpPr/>
            <p:nvPr/>
          </p:nvSpPr>
          <p:spPr>
            <a:xfrm>
              <a:off x="41346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6"/>
            <p:cNvSpPr/>
            <p:nvPr/>
          </p:nvSpPr>
          <p:spPr>
            <a:xfrm>
              <a:off x="45720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6"/>
            <p:cNvSpPr/>
            <p:nvPr/>
          </p:nvSpPr>
          <p:spPr>
            <a:xfrm>
              <a:off x="50094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6"/>
            <p:cNvSpPr/>
            <p:nvPr/>
          </p:nvSpPr>
          <p:spPr>
            <a:xfrm>
              <a:off x="5446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6"/>
            <p:cNvSpPr/>
            <p:nvPr/>
          </p:nvSpPr>
          <p:spPr>
            <a:xfrm>
              <a:off x="58842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6"/>
            <p:cNvSpPr/>
            <p:nvPr/>
          </p:nvSpPr>
          <p:spPr>
            <a:xfrm>
              <a:off x="28224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6"/>
            <p:cNvSpPr/>
            <p:nvPr/>
          </p:nvSpPr>
          <p:spPr>
            <a:xfrm>
              <a:off x="32598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6"/>
            <p:cNvSpPr/>
            <p:nvPr/>
          </p:nvSpPr>
          <p:spPr>
            <a:xfrm>
              <a:off x="36972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6"/>
            <p:cNvSpPr/>
            <p:nvPr/>
          </p:nvSpPr>
          <p:spPr>
            <a:xfrm>
              <a:off x="41346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6"/>
            <p:cNvSpPr/>
            <p:nvPr/>
          </p:nvSpPr>
          <p:spPr>
            <a:xfrm>
              <a:off x="45720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6"/>
            <p:cNvSpPr/>
            <p:nvPr/>
          </p:nvSpPr>
          <p:spPr>
            <a:xfrm>
              <a:off x="50094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6"/>
            <p:cNvSpPr/>
            <p:nvPr/>
          </p:nvSpPr>
          <p:spPr>
            <a:xfrm>
              <a:off x="54468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6"/>
            <p:cNvSpPr/>
            <p:nvPr/>
          </p:nvSpPr>
          <p:spPr>
            <a:xfrm>
              <a:off x="58842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6"/>
            <p:cNvSpPr/>
            <p:nvPr/>
          </p:nvSpPr>
          <p:spPr>
            <a:xfrm>
              <a:off x="2822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6"/>
            <p:cNvSpPr/>
            <p:nvPr/>
          </p:nvSpPr>
          <p:spPr>
            <a:xfrm>
              <a:off x="32598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6"/>
            <p:cNvSpPr/>
            <p:nvPr/>
          </p:nvSpPr>
          <p:spPr>
            <a:xfrm>
              <a:off x="36972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6"/>
            <p:cNvSpPr/>
            <p:nvPr/>
          </p:nvSpPr>
          <p:spPr>
            <a:xfrm>
              <a:off x="41346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6"/>
            <p:cNvSpPr/>
            <p:nvPr/>
          </p:nvSpPr>
          <p:spPr>
            <a:xfrm>
              <a:off x="45720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6"/>
            <p:cNvSpPr/>
            <p:nvPr/>
          </p:nvSpPr>
          <p:spPr>
            <a:xfrm>
              <a:off x="5009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6"/>
            <p:cNvSpPr/>
            <p:nvPr/>
          </p:nvSpPr>
          <p:spPr>
            <a:xfrm>
              <a:off x="54468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6"/>
            <p:cNvSpPr/>
            <p:nvPr/>
          </p:nvSpPr>
          <p:spPr>
            <a:xfrm>
              <a:off x="58842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6"/>
            <p:cNvSpPr/>
            <p:nvPr/>
          </p:nvSpPr>
          <p:spPr>
            <a:xfrm>
              <a:off x="2822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6"/>
            <p:cNvSpPr/>
            <p:nvPr/>
          </p:nvSpPr>
          <p:spPr>
            <a:xfrm>
              <a:off x="3259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6"/>
            <p:cNvSpPr/>
            <p:nvPr/>
          </p:nvSpPr>
          <p:spPr>
            <a:xfrm>
              <a:off x="36972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6"/>
            <p:cNvSpPr/>
            <p:nvPr/>
          </p:nvSpPr>
          <p:spPr>
            <a:xfrm>
              <a:off x="41346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6"/>
            <p:cNvSpPr/>
            <p:nvPr/>
          </p:nvSpPr>
          <p:spPr>
            <a:xfrm>
              <a:off x="45720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6"/>
            <p:cNvSpPr/>
            <p:nvPr/>
          </p:nvSpPr>
          <p:spPr>
            <a:xfrm>
              <a:off x="5009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6"/>
            <p:cNvSpPr/>
            <p:nvPr/>
          </p:nvSpPr>
          <p:spPr>
            <a:xfrm>
              <a:off x="5446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6"/>
            <p:cNvSpPr/>
            <p:nvPr/>
          </p:nvSpPr>
          <p:spPr>
            <a:xfrm>
              <a:off x="58842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4" name="Google Shape;1194;p36"/>
          <p:cNvSpPr txBox="1"/>
          <p:nvPr/>
        </p:nvSpPr>
        <p:spPr>
          <a:xfrm>
            <a:off x="2684000" y="1365450"/>
            <a:ext cx="564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 Calcular número de casillas que queremos cambiar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5" name="Google Shape;1195;p36"/>
          <p:cNvSpPr txBox="1"/>
          <p:nvPr/>
        </p:nvSpPr>
        <p:spPr>
          <a:xfrm>
            <a:off x="2684000" y="1827150"/>
            <a:ext cx="6335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num_casillas x pctje_mutación =</a:t>
            </a:r>
            <a:endParaRPr sz="1800" b="1">
              <a:solidFill>
                <a:srgbClr val="91113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 x 0.1 = 3 casillas para mutar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6" name="Google Shape;1196;p36"/>
          <p:cNvSpPr txBox="1"/>
          <p:nvPr/>
        </p:nvSpPr>
        <p:spPr>
          <a:xfrm>
            <a:off x="2679550" y="2741538"/>
            <a:ext cx="564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Mientras queden casillas por cambiar: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7" name="Google Shape;1197;p36"/>
          <p:cNvSpPr txBox="1"/>
          <p:nvPr/>
        </p:nvSpPr>
        <p:spPr>
          <a:xfrm>
            <a:off x="2833350" y="3027575"/>
            <a:ext cx="60078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2.1 Accedemos a una posición aleatoria y lo </a:t>
            </a:r>
            <a:r>
              <a:rPr lang="es" sz="18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negamos</a:t>
            </a: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2.2 Disminuimos en uno el contador de casillas por cambiar.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8" name="Google Shape;1198;p36"/>
          <p:cNvGrpSpPr/>
          <p:nvPr/>
        </p:nvGrpSpPr>
        <p:grpSpPr>
          <a:xfrm>
            <a:off x="614748" y="3027565"/>
            <a:ext cx="1542447" cy="1376073"/>
            <a:chOff x="2822400" y="1167213"/>
            <a:chExt cx="3499200" cy="3490800"/>
          </a:xfrm>
        </p:grpSpPr>
        <p:sp>
          <p:nvSpPr>
            <p:cNvPr id="1199" name="Google Shape;1199;p36"/>
            <p:cNvSpPr/>
            <p:nvPr/>
          </p:nvSpPr>
          <p:spPr>
            <a:xfrm>
              <a:off x="28224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6"/>
            <p:cNvSpPr/>
            <p:nvPr/>
          </p:nvSpPr>
          <p:spPr>
            <a:xfrm>
              <a:off x="32598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6"/>
            <p:cNvSpPr/>
            <p:nvPr/>
          </p:nvSpPr>
          <p:spPr>
            <a:xfrm>
              <a:off x="3697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6"/>
            <p:cNvSpPr/>
            <p:nvPr/>
          </p:nvSpPr>
          <p:spPr>
            <a:xfrm>
              <a:off x="41346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6"/>
            <p:cNvSpPr/>
            <p:nvPr/>
          </p:nvSpPr>
          <p:spPr>
            <a:xfrm>
              <a:off x="45720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6"/>
            <p:cNvSpPr/>
            <p:nvPr/>
          </p:nvSpPr>
          <p:spPr>
            <a:xfrm>
              <a:off x="50094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6"/>
            <p:cNvSpPr/>
            <p:nvPr/>
          </p:nvSpPr>
          <p:spPr>
            <a:xfrm>
              <a:off x="54468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6"/>
            <p:cNvSpPr/>
            <p:nvPr/>
          </p:nvSpPr>
          <p:spPr>
            <a:xfrm>
              <a:off x="5884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6"/>
            <p:cNvSpPr/>
            <p:nvPr/>
          </p:nvSpPr>
          <p:spPr>
            <a:xfrm>
              <a:off x="2822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6"/>
            <p:cNvSpPr/>
            <p:nvPr/>
          </p:nvSpPr>
          <p:spPr>
            <a:xfrm>
              <a:off x="32598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6"/>
            <p:cNvSpPr/>
            <p:nvPr/>
          </p:nvSpPr>
          <p:spPr>
            <a:xfrm>
              <a:off x="3697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6"/>
            <p:cNvSpPr/>
            <p:nvPr/>
          </p:nvSpPr>
          <p:spPr>
            <a:xfrm>
              <a:off x="41346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6"/>
            <p:cNvSpPr/>
            <p:nvPr/>
          </p:nvSpPr>
          <p:spPr>
            <a:xfrm>
              <a:off x="45720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6"/>
            <p:cNvSpPr/>
            <p:nvPr/>
          </p:nvSpPr>
          <p:spPr>
            <a:xfrm>
              <a:off x="5009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6"/>
            <p:cNvSpPr/>
            <p:nvPr/>
          </p:nvSpPr>
          <p:spPr>
            <a:xfrm>
              <a:off x="54468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6"/>
            <p:cNvSpPr/>
            <p:nvPr/>
          </p:nvSpPr>
          <p:spPr>
            <a:xfrm>
              <a:off x="5884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6"/>
            <p:cNvSpPr/>
            <p:nvPr/>
          </p:nvSpPr>
          <p:spPr>
            <a:xfrm>
              <a:off x="28224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38100" cap="flat" cmpd="sng">
              <a:solidFill>
                <a:srgbClr val="9111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6"/>
            <p:cNvSpPr/>
            <p:nvPr/>
          </p:nvSpPr>
          <p:spPr>
            <a:xfrm>
              <a:off x="3259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6"/>
            <p:cNvSpPr/>
            <p:nvPr/>
          </p:nvSpPr>
          <p:spPr>
            <a:xfrm>
              <a:off x="36972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6"/>
            <p:cNvSpPr/>
            <p:nvPr/>
          </p:nvSpPr>
          <p:spPr>
            <a:xfrm>
              <a:off x="41346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6"/>
            <p:cNvSpPr/>
            <p:nvPr/>
          </p:nvSpPr>
          <p:spPr>
            <a:xfrm>
              <a:off x="45720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6"/>
            <p:cNvSpPr/>
            <p:nvPr/>
          </p:nvSpPr>
          <p:spPr>
            <a:xfrm>
              <a:off x="5009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6"/>
            <p:cNvSpPr/>
            <p:nvPr/>
          </p:nvSpPr>
          <p:spPr>
            <a:xfrm>
              <a:off x="5446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6"/>
            <p:cNvSpPr/>
            <p:nvPr/>
          </p:nvSpPr>
          <p:spPr>
            <a:xfrm>
              <a:off x="58842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6"/>
            <p:cNvSpPr/>
            <p:nvPr/>
          </p:nvSpPr>
          <p:spPr>
            <a:xfrm>
              <a:off x="2822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6"/>
            <p:cNvSpPr/>
            <p:nvPr/>
          </p:nvSpPr>
          <p:spPr>
            <a:xfrm>
              <a:off x="32598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6"/>
            <p:cNvSpPr/>
            <p:nvPr/>
          </p:nvSpPr>
          <p:spPr>
            <a:xfrm>
              <a:off x="36972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6"/>
            <p:cNvSpPr/>
            <p:nvPr/>
          </p:nvSpPr>
          <p:spPr>
            <a:xfrm>
              <a:off x="41346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38100" cap="flat" cmpd="sng">
              <a:solidFill>
                <a:srgbClr val="9111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6"/>
            <p:cNvSpPr/>
            <p:nvPr/>
          </p:nvSpPr>
          <p:spPr>
            <a:xfrm>
              <a:off x="45720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6"/>
            <p:cNvSpPr/>
            <p:nvPr/>
          </p:nvSpPr>
          <p:spPr>
            <a:xfrm>
              <a:off x="5009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6"/>
            <p:cNvSpPr/>
            <p:nvPr/>
          </p:nvSpPr>
          <p:spPr>
            <a:xfrm>
              <a:off x="54468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6"/>
            <p:cNvSpPr/>
            <p:nvPr/>
          </p:nvSpPr>
          <p:spPr>
            <a:xfrm>
              <a:off x="58842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6"/>
            <p:cNvSpPr/>
            <p:nvPr/>
          </p:nvSpPr>
          <p:spPr>
            <a:xfrm>
              <a:off x="28224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6"/>
            <p:cNvSpPr/>
            <p:nvPr/>
          </p:nvSpPr>
          <p:spPr>
            <a:xfrm>
              <a:off x="3259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6"/>
            <p:cNvSpPr/>
            <p:nvPr/>
          </p:nvSpPr>
          <p:spPr>
            <a:xfrm>
              <a:off x="36972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6"/>
            <p:cNvSpPr/>
            <p:nvPr/>
          </p:nvSpPr>
          <p:spPr>
            <a:xfrm>
              <a:off x="41346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6"/>
            <p:cNvSpPr/>
            <p:nvPr/>
          </p:nvSpPr>
          <p:spPr>
            <a:xfrm>
              <a:off x="45720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6"/>
            <p:cNvSpPr/>
            <p:nvPr/>
          </p:nvSpPr>
          <p:spPr>
            <a:xfrm>
              <a:off x="50094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6"/>
            <p:cNvSpPr/>
            <p:nvPr/>
          </p:nvSpPr>
          <p:spPr>
            <a:xfrm>
              <a:off x="5446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6"/>
            <p:cNvSpPr/>
            <p:nvPr/>
          </p:nvSpPr>
          <p:spPr>
            <a:xfrm>
              <a:off x="58842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6"/>
            <p:cNvSpPr/>
            <p:nvPr/>
          </p:nvSpPr>
          <p:spPr>
            <a:xfrm>
              <a:off x="28224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6"/>
            <p:cNvSpPr/>
            <p:nvPr/>
          </p:nvSpPr>
          <p:spPr>
            <a:xfrm>
              <a:off x="32598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6"/>
            <p:cNvSpPr/>
            <p:nvPr/>
          </p:nvSpPr>
          <p:spPr>
            <a:xfrm>
              <a:off x="36972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6"/>
            <p:cNvSpPr/>
            <p:nvPr/>
          </p:nvSpPr>
          <p:spPr>
            <a:xfrm>
              <a:off x="41346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6"/>
            <p:cNvSpPr/>
            <p:nvPr/>
          </p:nvSpPr>
          <p:spPr>
            <a:xfrm>
              <a:off x="45720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rgbClr val="9111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6"/>
            <p:cNvSpPr/>
            <p:nvPr/>
          </p:nvSpPr>
          <p:spPr>
            <a:xfrm>
              <a:off x="50094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6"/>
            <p:cNvSpPr/>
            <p:nvPr/>
          </p:nvSpPr>
          <p:spPr>
            <a:xfrm>
              <a:off x="54468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6"/>
            <p:cNvSpPr/>
            <p:nvPr/>
          </p:nvSpPr>
          <p:spPr>
            <a:xfrm>
              <a:off x="58842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6"/>
            <p:cNvSpPr/>
            <p:nvPr/>
          </p:nvSpPr>
          <p:spPr>
            <a:xfrm>
              <a:off x="2822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6"/>
            <p:cNvSpPr/>
            <p:nvPr/>
          </p:nvSpPr>
          <p:spPr>
            <a:xfrm>
              <a:off x="32598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6"/>
            <p:cNvSpPr/>
            <p:nvPr/>
          </p:nvSpPr>
          <p:spPr>
            <a:xfrm>
              <a:off x="36972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6"/>
            <p:cNvSpPr/>
            <p:nvPr/>
          </p:nvSpPr>
          <p:spPr>
            <a:xfrm>
              <a:off x="41346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6"/>
            <p:cNvSpPr/>
            <p:nvPr/>
          </p:nvSpPr>
          <p:spPr>
            <a:xfrm>
              <a:off x="45720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6"/>
            <p:cNvSpPr/>
            <p:nvPr/>
          </p:nvSpPr>
          <p:spPr>
            <a:xfrm>
              <a:off x="5009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6"/>
            <p:cNvSpPr/>
            <p:nvPr/>
          </p:nvSpPr>
          <p:spPr>
            <a:xfrm>
              <a:off x="54468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6"/>
            <p:cNvSpPr/>
            <p:nvPr/>
          </p:nvSpPr>
          <p:spPr>
            <a:xfrm>
              <a:off x="58842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6"/>
            <p:cNvSpPr/>
            <p:nvPr/>
          </p:nvSpPr>
          <p:spPr>
            <a:xfrm>
              <a:off x="2822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6"/>
            <p:cNvSpPr/>
            <p:nvPr/>
          </p:nvSpPr>
          <p:spPr>
            <a:xfrm>
              <a:off x="3259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6"/>
            <p:cNvSpPr/>
            <p:nvPr/>
          </p:nvSpPr>
          <p:spPr>
            <a:xfrm>
              <a:off x="36972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6"/>
            <p:cNvSpPr/>
            <p:nvPr/>
          </p:nvSpPr>
          <p:spPr>
            <a:xfrm>
              <a:off x="41346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>
              <a:off x="45720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6"/>
            <p:cNvSpPr/>
            <p:nvPr/>
          </p:nvSpPr>
          <p:spPr>
            <a:xfrm>
              <a:off x="5009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6"/>
            <p:cNvSpPr/>
            <p:nvPr/>
          </p:nvSpPr>
          <p:spPr>
            <a:xfrm>
              <a:off x="5446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6"/>
            <p:cNvSpPr/>
            <p:nvPr/>
          </p:nvSpPr>
          <p:spPr>
            <a:xfrm>
              <a:off x="58842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69" name="Google Shape;1269;p37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270" name="Google Shape;1270;p37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Inteligencia Artificial: Problemas</a:t>
            </a:r>
            <a:endParaRPr/>
          </a:p>
        </p:txBody>
      </p:sp>
      <p:graphicFrame>
        <p:nvGraphicFramePr>
          <p:cNvPr id="1271" name="Google Shape;1271;p37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272" name="Google Shape;1272;p37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3" name="Google Shape;1273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13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274" name="Google Shape;1274;p37"/>
          <p:cNvGrpSpPr/>
          <p:nvPr/>
        </p:nvGrpSpPr>
        <p:grpSpPr>
          <a:xfrm>
            <a:off x="124699" y="1696880"/>
            <a:ext cx="2546018" cy="2271464"/>
            <a:chOff x="2822400" y="1167213"/>
            <a:chExt cx="3499200" cy="3490800"/>
          </a:xfrm>
        </p:grpSpPr>
        <p:sp>
          <p:nvSpPr>
            <p:cNvPr id="1275" name="Google Shape;1275;p37"/>
            <p:cNvSpPr/>
            <p:nvPr/>
          </p:nvSpPr>
          <p:spPr>
            <a:xfrm>
              <a:off x="2822400" y="1167213"/>
              <a:ext cx="437400" cy="437400"/>
            </a:xfrm>
            <a:prstGeom prst="rect">
              <a:avLst/>
            </a:pr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32598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3697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7"/>
            <p:cNvSpPr/>
            <p:nvPr/>
          </p:nvSpPr>
          <p:spPr>
            <a:xfrm>
              <a:off x="41346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7"/>
            <p:cNvSpPr/>
            <p:nvPr/>
          </p:nvSpPr>
          <p:spPr>
            <a:xfrm>
              <a:off x="45720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50094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7"/>
            <p:cNvSpPr/>
            <p:nvPr/>
          </p:nvSpPr>
          <p:spPr>
            <a:xfrm>
              <a:off x="54468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5884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2822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32598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3697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41346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7"/>
            <p:cNvSpPr/>
            <p:nvPr/>
          </p:nvSpPr>
          <p:spPr>
            <a:xfrm>
              <a:off x="45720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7"/>
            <p:cNvSpPr/>
            <p:nvPr/>
          </p:nvSpPr>
          <p:spPr>
            <a:xfrm>
              <a:off x="5009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7"/>
            <p:cNvSpPr/>
            <p:nvPr/>
          </p:nvSpPr>
          <p:spPr>
            <a:xfrm>
              <a:off x="54468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7"/>
            <p:cNvSpPr/>
            <p:nvPr/>
          </p:nvSpPr>
          <p:spPr>
            <a:xfrm>
              <a:off x="5884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2822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7"/>
            <p:cNvSpPr/>
            <p:nvPr/>
          </p:nvSpPr>
          <p:spPr>
            <a:xfrm>
              <a:off x="3259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36972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41346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7"/>
            <p:cNvSpPr/>
            <p:nvPr/>
          </p:nvSpPr>
          <p:spPr>
            <a:xfrm>
              <a:off x="45720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5009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5446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7"/>
            <p:cNvSpPr/>
            <p:nvPr/>
          </p:nvSpPr>
          <p:spPr>
            <a:xfrm>
              <a:off x="58842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7"/>
            <p:cNvSpPr/>
            <p:nvPr/>
          </p:nvSpPr>
          <p:spPr>
            <a:xfrm>
              <a:off x="2822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7"/>
            <p:cNvSpPr/>
            <p:nvPr/>
          </p:nvSpPr>
          <p:spPr>
            <a:xfrm>
              <a:off x="32598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7"/>
            <p:cNvSpPr/>
            <p:nvPr/>
          </p:nvSpPr>
          <p:spPr>
            <a:xfrm>
              <a:off x="36972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7"/>
            <p:cNvSpPr/>
            <p:nvPr/>
          </p:nvSpPr>
          <p:spPr>
            <a:xfrm>
              <a:off x="41346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7"/>
            <p:cNvSpPr/>
            <p:nvPr/>
          </p:nvSpPr>
          <p:spPr>
            <a:xfrm>
              <a:off x="45720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7"/>
            <p:cNvSpPr/>
            <p:nvPr/>
          </p:nvSpPr>
          <p:spPr>
            <a:xfrm>
              <a:off x="5009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7"/>
            <p:cNvSpPr/>
            <p:nvPr/>
          </p:nvSpPr>
          <p:spPr>
            <a:xfrm>
              <a:off x="54468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7"/>
            <p:cNvSpPr/>
            <p:nvPr/>
          </p:nvSpPr>
          <p:spPr>
            <a:xfrm>
              <a:off x="58842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7"/>
            <p:cNvSpPr/>
            <p:nvPr/>
          </p:nvSpPr>
          <p:spPr>
            <a:xfrm>
              <a:off x="28224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7"/>
            <p:cNvSpPr/>
            <p:nvPr/>
          </p:nvSpPr>
          <p:spPr>
            <a:xfrm>
              <a:off x="3259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7"/>
            <p:cNvSpPr/>
            <p:nvPr/>
          </p:nvSpPr>
          <p:spPr>
            <a:xfrm>
              <a:off x="36972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7"/>
            <p:cNvSpPr/>
            <p:nvPr/>
          </p:nvSpPr>
          <p:spPr>
            <a:xfrm>
              <a:off x="41346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7"/>
            <p:cNvSpPr/>
            <p:nvPr/>
          </p:nvSpPr>
          <p:spPr>
            <a:xfrm>
              <a:off x="45720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7"/>
            <p:cNvSpPr/>
            <p:nvPr/>
          </p:nvSpPr>
          <p:spPr>
            <a:xfrm>
              <a:off x="50094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7"/>
            <p:cNvSpPr/>
            <p:nvPr/>
          </p:nvSpPr>
          <p:spPr>
            <a:xfrm>
              <a:off x="5446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7"/>
            <p:cNvSpPr/>
            <p:nvPr/>
          </p:nvSpPr>
          <p:spPr>
            <a:xfrm>
              <a:off x="58842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7"/>
            <p:cNvSpPr/>
            <p:nvPr/>
          </p:nvSpPr>
          <p:spPr>
            <a:xfrm>
              <a:off x="28224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7"/>
            <p:cNvSpPr/>
            <p:nvPr/>
          </p:nvSpPr>
          <p:spPr>
            <a:xfrm>
              <a:off x="32598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7"/>
            <p:cNvSpPr/>
            <p:nvPr/>
          </p:nvSpPr>
          <p:spPr>
            <a:xfrm>
              <a:off x="36972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7"/>
            <p:cNvSpPr/>
            <p:nvPr/>
          </p:nvSpPr>
          <p:spPr>
            <a:xfrm>
              <a:off x="41346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7"/>
            <p:cNvSpPr/>
            <p:nvPr/>
          </p:nvSpPr>
          <p:spPr>
            <a:xfrm>
              <a:off x="45720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7"/>
            <p:cNvSpPr/>
            <p:nvPr/>
          </p:nvSpPr>
          <p:spPr>
            <a:xfrm>
              <a:off x="50094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7"/>
            <p:cNvSpPr/>
            <p:nvPr/>
          </p:nvSpPr>
          <p:spPr>
            <a:xfrm>
              <a:off x="54468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7"/>
            <p:cNvSpPr/>
            <p:nvPr/>
          </p:nvSpPr>
          <p:spPr>
            <a:xfrm>
              <a:off x="58842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7"/>
            <p:cNvSpPr/>
            <p:nvPr/>
          </p:nvSpPr>
          <p:spPr>
            <a:xfrm>
              <a:off x="2822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7"/>
            <p:cNvSpPr/>
            <p:nvPr/>
          </p:nvSpPr>
          <p:spPr>
            <a:xfrm>
              <a:off x="32598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36972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7"/>
            <p:cNvSpPr/>
            <p:nvPr/>
          </p:nvSpPr>
          <p:spPr>
            <a:xfrm>
              <a:off x="41346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7"/>
            <p:cNvSpPr/>
            <p:nvPr/>
          </p:nvSpPr>
          <p:spPr>
            <a:xfrm>
              <a:off x="45720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5009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7"/>
            <p:cNvSpPr/>
            <p:nvPr/>
          </p:nvSpPr>
          <p:spPr>
            <a:xfrm>
              <a:off x="54468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7"/>
            <p:cNvSpPr/>
            <p:nvPr/>
          </p:nvSpPr>
          <p:spPr>
            <a:xfrm>
              <a:off x="58842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2822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3259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7"/>
            <p:cNvSpPr/>
            <p:nvPr/>
          </p:nvSpPr>
          <p:spPr>
            <a:xfrm>
              <a:off x="36972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7"/>
            <p:cNvSpPr/>
            <p:nvPr/>
          </p:nvSpPr>
          <p:spPr>
            <a:xfrm>
              <a:off x="41346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7"/>
            <p:cNvSpPr/>
            <p:nvPr/>
          </p:nvSpPr>
          <p:spPr>
            <a:xfrm>
              <a:off x="45720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7"/>
            <p:cNvSpPr/>
            <p:nvPr/>
          </p:nvSpPr>
          <p:spPr>
            <a:xfrm>
              <a:off x="5009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7"/>
            <p:cNvSpPr/>
            <p:nvPr/>
          </p:nvSpPr>
          <p:spPr>
            <a:xfrm>
              <a:off x="5446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5884200" y="4220613"/>
              <a:ext cx="437400" cy="4374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37"/>
          <p:cNvGrpSpPr/>
          <p:nvPr/>
        </p:nvGrpSpPr>
        <p:grpSpPr>
          <a:xfrm>
            <a:off x="3479075" y="1696880"/>
            <a:ext cx="2546018" cy="2271464"/>
            <a:chOff x="2822400" y="1167213"/>
            <a:chExt cx="3499200" cy="3490800"/>
          </a:xfrm>
        </p:grpSpPr>
        <p:sp>
          <p:nvSpPr>
            <p:cNvPr id="1340" name="Google Shape;1340;p37"/>
            <p:cNvSpPr/>
            <p:nvPr/>
          </p:nvSpPr>
          <p:spPr>
            <a:xfrm>
              <a:off x="28224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38100" cap="flat" cmpd="sng">
              <a:solidFill>
                <a:srgbClr val="9111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32598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3697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41346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45720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50094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54468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5884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2822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32598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3697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41346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45720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5009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54468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5884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2822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3259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36972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41346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45720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5009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5446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58842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2822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32598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36972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41346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45720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5009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54468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58842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28224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3259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36972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41346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45720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50094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5446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58842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28224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32598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36972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41346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45720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50094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54468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58842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2822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32598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36972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41346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45720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5009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54468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58842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2822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3259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36972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41346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45720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5009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5446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58842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04" name="Google Shape;1404;p37"/>
          <p:cNvCxnSpPr>
            <a:stCxn id="1314" idx="3"/>
            <a:endCxn id="1372" idx="1"/>
          </p:cNvCxnSpPr>
          <p:nvPr/>
        </p:nvCxnSpPr>
        <p:spPr>
          <a:xfrm>
            <a:off x="2670717" y="2974920"/>
            <a:ext cx="808500" cy="0"/>
          </a:xfrm>
          <a:prstGeom prst="straightConnector1">
            <a:avLst/>
          </a:prstGeom>
          <a:noFill/>
          <a:ln w="38100" cap="flat" cmpd="sng">
            <a:solidFill>
              <a:srgbClr val="91113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05" name="Google Shape;1405;p37"/>
          <p:cNvSpPr txBox="1"/>
          <p:nvPr/>
        </p:nvSpPr>
        <p:spPr>
          <a:xfrm>
            <a:off x="6350900" y="1312025"/>
            <a:ext cx="24873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b="1">
                <a:latin typeface="Calibri"/>
                <a:ea typeface="Calibri"/>
                <a:cs typeface="Calibri"/>
                <a:sym typeface="Calibri"/>
              </a:rPr>
              <a:t>La </a:t>
            </a:r>
            <a:r>
              <a:rPr lang="es" sz="17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mutación </a:t>
            </a:r>
            <a:r>
              <a:rPr lang="es" sz="1700" b="1">
                <a:latin typeface="Calibri"/>
                <a:ea typeface="Calibri"/>
                <a:cs typeface="Calibri"/>
                <a:sym typeface="Calibri"/>
              </a:rPr>
              <a:t>puede cambiar la casilla de inicio o de fin</a:t>
            </a:r>
            <a:endParaRPr sz="19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6" name="Google Shape;1406;p37"/>
          <p:cNvSpPr txBox="1"/>
          <p:nvPr/>
        </p:nvSpPr>
        <p:spPr>
          <a:xfrm>
            <a:off x="6457950" y="2571750"/>
            <a:ext cx="24873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b="1">
                <a:latin typeface="Calibri"/>
                <a:ea typeface="Calibri"/>
                <a:cs typeface="Calibri"/>
                <a:sym typeface="Calibri"/>
              </a:rPr>
              <a:t>Una vez generado el mapa resultado, se </a:t>
            </a:r>
            <a:r>
              <a:rPr lang="es" sz="17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recolocan </a:t>
            </a:r>
            <a:r>
              <a:rPr lang="es" sz="1700" b="1">
                <a:latin typeface="Calibri"/>
                <a:ea typeface="Calibri"/>
                <a:cs typeface="Calibri"/>
                <a:sym typeface="Calibri"/>
              </a:rPr>
              <a:t>ambas casillas en su lugar.</a:t>
            </a:r>
            <a:endParaRPr sz="19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13" name="Google Shape;1413;p38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14" name="Google Shape;1414;p38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Inteligencia Artificial: Problemas</a:t>
            </a:r>
            <a:endParaRPr/>
          </a:p>
        </p:txBody>
      </p:sp>
      <p:graphicFrame>
        <p:nvGraphicFramePr>
          <p:cNvPr id="1415" name="Google Shape;1415;p38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416" name="Google Shape;1416;p38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7" name="Google Shape;1417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418" name="Google Shape;1418;p38"/>
          <p:cNvSpPr txBox="1"/>
          <p:nvPr/>
        </p:nvSpPr>
        <p:spPr>
          <a:xfrm>
            <a:off x="6350900" y="1312025"/>
            <a:ext cx="24873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b="1">
                <a:latin typeface="Calibri"/>
                <a:ea typeface="Calibri"/>
                <a:cs typeface="Calibri"/>
                <a:sym typeface="Calibri"/>
              </a:rPr>
              <a:t>La </a:t>
            </a:r>
            <a:r>
              <a:rPr lang="es" sz="17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mutación </a:t>
            </a:r>
            <a:r>
              <a:rPr lang="es" sz="17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el</a:t>
            </a:r>
            <a:r>
              <a:rPr lang="es" sz="17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 cruce </a:t>
            </a:r>
            <a:r>
              <a:rPr lang="es" sz="1700" b="1">
                <a:latin typeface="Calibri"/>
                <a:ea typeface="Calibri"/>
                <a:cs typeface="Calibri"/>
                <a:sym typeface="Calibri"/>
              </a:rPr>
              <a:t>pueden obstruir el camino hacia el final.</a:t>
            </a:r>
            <a:endParaRPr sz="19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9" name="Google Shape;1419;p38"/>
          <p:cNvSpPr txBox="1"/>
          <p:nvPr/>
        </p:nvSpPr>
        <p:spPr>
          <a:xfrm>
            <a:off x="6457950" y="2571750"/>
            <a:ext cx="24873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b="1">
                <a:latin typeface="Calibri"/>
                <a:ea typeface="Calibri"/>
                <a:cs typeface="Calibri"/>
                <a:sym typeface="Calibri"/>
              </a:rPr>
              <a:t>Una vez generado el mapa resultado, se </a:t>
            </a:r>
            <a:r>
              <a:rPr lang="es" sz="17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repara </a:t>
            </a:r>
            <a:r>
              <a:rPr lang="es" sz="17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escenario siguiendo el camino generado</a:t>
            </a:r>
            <a:r>
              <a:rPr lang="es" sz="1700" b="1">
                <a:latin typeface="Calibri"/>
                <a:ea typeface="Calibri"/>
                <a:cs typeface="Calibri"/>
                <a:sym typeface="Calibri"/>
              </a:rPr>
              <a:t>.</a:t>
            </a:r>
            <a:endParaRPr sz="1900" b="1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0" name="Google Shape;1420;p38"/>
          <p:cNvGrpSpPr/>
          <p:nvPr/>
        </p:nvGrpSpPr>
        <p:grpSpPr>
          <a:xfrm>
            <a:off x="212352" y="1631127"/>
            <a:ext cx="2433344" cy="2170929"/>
            <a:chOff x="2822400" y="1167213"/>
            <a:chExt cx="3499200" cy="3490800"/>
          </a:xfrm>
        </p:grpSpPr>
        <p:sp>
          <p:nvSpPr>
            <p:cNvPr id="1421" name="Google Shape;1421;p38"/>
            <p:cNvSpPr/>
            <p:nvPr/>
          </p:nvSpPr>
          <p:spPr>
            <a:xfrm>
              <a:off x="28224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32598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3697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41346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45720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50094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54468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5884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2822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32598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3697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41346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45720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5009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54468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8"/>
            <p:cNvSpPr/>
            <p:nvPr/>
          </p:nvSpPr>
          <p:spPr>
            <a:xfrm>
              <a:off x="5884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8"/>
            <p:cNvSpPr/>
            <p:nvPr/>
          </p:nvSpPr>
          <p:spPr>
            <a:xfrm>
              <a:off x="2822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3259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36972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41346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8"/>
            <p:cNvSpPr/>
            <p:nvPr/>
          </p:nvSpPr>
          <p:spPr>
            <a:xfrm>
              <a:off x="45720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8"/>
            <p:cNvSpPr/>
            <p:nvPr/>
          </p:nvSpPr>
          <p:spPr>
            <a:xfrm>
              <a:off x="5009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8"/>
            <p:cNvSpPr/>
            <p:nvPr/>
          </p:nvSpPr>
          <p:spPr>
            <a:xfrm>
              <a:off x="5446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58842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2822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8"/>
            <p:cNvSpPr/>
            <p:nvPr/>
          </p:nvSpPr>
          <p:spPr>
            <a:xfrm>
              <a:off x="32598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8"/>
            <p:cNvSpPr/>
            <p:nvPr/>
          </p:nvSpPr>
          <p:spPr>
            <a:xfrm>
              <a:off x="36972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8"/>
            <p:cNvSpPr/>
            <p:nvPr/>
          </p:nvSpPr>
          <p:spPr>
            <a:xfrm>
              <a:off x="41346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8"/>
            <p:cNvSpPr/>
            <p:nvPr/>
          </p:nvSpPr>
          <p:spPr>
            <a:xfrm>
              <a:off x="45720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8"/>
            <p:cNvSpPr/>
            <p:nvPr/>
          </p:nvSpPr>
          <p:spPr>
            <a:xfrm>
              <a:off x="5009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8"/>
            <p:cNvSpPr/>
            <p:nvPr/>
          </p:nvSpPr>
          <p:spPr>
            <a:xfrm>
              <a:off x="54468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8"/>
            <p:cNvSpPr/>
            <p:nvPr/>
          </p:nvSpPr>
          <p:spPr>
            <a:xfrm>
              <a:off x="58842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28224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3259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36972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41346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45720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8"/>
            <p:cNvSpPr/>
            <p:nvPr/>
          </p:nvSpPr>
          <p:spPr>
            <a:xfrm>
              <a:off x="50094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8"/>
            <p:cNvSpPr/>
            <p:nvPr/>
          </p:nvSpPr>
          <p:spPr>
            <a:xfrm>
              <a:off x="5446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8"/>
            <p:cNvSpPr/>
            <p:nvPr/>
          </p:nvSpPr>
          <p:spPr>
            <a:xfrm>
              <a:off x="58842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8"/>
            <p:cNvSpPr/>
            <p:nvPr/>
          </p:nvSpPr>
          <p:spPr>
            <a:xfrm>
              <a:off x="28224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8"/>
            <p:cNvSpPr/>
            <p:nvPr/>
          </p:nvSpPr>
          <p:spPr>
            <a:xfrm>
              <a:off x="32598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8"/>
            <p:cNvSpPr/>
            <p:nvPr/>
          </p:nvSpPr>
          <p:spPr>
            <a:xfrm>
              <a:off x="36972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8"/>
            <p:cNvSpPr/>
            <p:nvPr/>
          </p:nvSpPr>
          <p:spPr>
            <a:xfrm>
              <a:off x="41346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8"/>
            <p:cNvSpPr/>
            <p:nvPr/>
          </p:nvSpPr>
          <p:spPr>
            <a:xfrm>
              <a:off x="45720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8"/>
            <p:cNvSpPr/>
            <p:nvPr/>
          </p:nvSpPr>
          <p:spPr>
            <a:xfrm>
              <a:off x="50094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8"/>
            <p:cNvSpPr/>
            <p:nvPr/>
          </p:nvSpPr>
          <p:spPr>
            <a:xfrm>
              <a:off x="54468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8"/>
            <p:cNvSpPr/>
            <p:nvPr/>
          </p:nvSpPr>
          <p:spPr>
            <a:xfrm>
              <a:off x="58842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8"/>
            <p:cNvSpPr/>
            <p:nvPr/>
          </p:nvSpPr>
          <p:spPr>
            <a:xfrm>
              <a:off x="2822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8"/>
            <p:cNvSpPr/>
            <p:nvPr/>
          </p:nvSpPr>
          <p:spPr>
            <a:xfrm>
              <a:off x="32598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8"/>
            <p:cNvSpPr/>
            <p:nvPr/>
          </p:nvSpPr>
          <p:spPr>
            <a:xfrm>
              <a:off x="36972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8"/>
            <p:cNvSpPr/>
            <p:nvPr/>
          </p:nvSpPr>
          <p:spPr>
            <a:xfrm>
              <a:off x="41346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8"/>
            <p:cNvSpPr/>
            <p:nvPr/>
          </p:nvSpPr>
          <p:spPr>
            <a:xfrm>
              <a:off x="45720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8"/>
            <p:cNvSpPr/>
            <p:nvPr/>
          </p:nvSpPr>
          <p:spPr>
            <a:xfrm>
              <a:off x="5009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8"/>
            <p:cNvSpPr/>
            <p:nvPr/>
          </p:nvSpPr>
          <p:spPr>
            <a:xfrm>
              <a:off x="54468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8"/>
            <p:cNvSpPr/>
            <p:nvPr/>
          </p:nvSpPr>
          <p:spPr>
            <a:xfrm>
              <a:off x="58842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8"/>
            <p:cNvSpPr/>
            <p:nvPr/>
          </p:nvSpPr>
          <p:spPr>
            <a:xfrm>
              <a:off x="2822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8"/>
            <p:cNvSpPr/>
            <p:nvPr/>
          </p:nvSpPr>
          <p:spPr>
            <a:xfrm>
              <a:off x="3259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8"/>
            <p:cNvSpPr/>
            <p:nvPr/>
          </p:nvSpPr>
          <p:spPr>
            <a:xfrm>
              <a:off x="36972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8"/>
            <p:cNvSpPr/>
            <p:nvPr/>
          </p:nvSpPr>
          <p:spPr>
            <a:xfrm>
              <a:off x="41346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8"/>
            <p:cNvSpPr/>
            <p:nvPr/>
          </p:nvSpPr>
          <p:spPr>
            <a:xfrm>
              <a:off x="45720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8"/>
            <p:cNvSpPr/>
            <p:nvPr/>
          </p:nvSpPr>
          <p:spPr>
            <a:xfrm>
              <a:off x="5009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8"/>
            <p:cNvSpPr/>
            <p:nvPr/>
          </p:nvSpPr>
          <p:spPr>
            <a:xfrm>
              <a:off x="5446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8"/>
            <p:cNvSpPr/>
            <p:nvPr/>
          </p:nvSpPr>
          <p:spPr>
            <a:xfrm>
              <a:off x="58842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38"/>
          <p:cNvGrpSpPr/>
          <p:nvPr/>
        </p:nvGrpSpPr>
        <p:grpSpPr>
          <a:xfrm>
            <a:off x="3165902" y="1631127"/>
            <a:ext cx="2433344" cy="2170929"/>
            <a:chOff x="2822400" y="1167213"/>
            <a:chExt cx="3499200" cy="3490800"/>
          </a:xfrm>
        </p:grpSpPr>
        <p:sp>
          <p:nvSpPr>
            <p:cNvPr id="1486" name="Google Shape;1486;p38"/>
            <p:cNvSpPr/>
            <p:nvPr/>
          </p:nvSpPr>
          <p:spPr>
            <a:xfrm>
              <a:off x="28224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8"/>
            <p:cNvSpPr/>
            <p:nvPr/>
          </p:nvSpPr>
          <p:spPr>
            <a:xfrm>
              <a:off x="32598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8"/>
            <p:cNvSpPr/>
            <p:nvPr/>
          </p:nvSpPr>
          <p:spPr>
            <a:xfrm>
              <a:off x="3697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8"/>
            <p:cNvSpPr/>
            <p:nvPr/>
          </p:nvSpPr>
          <p:spPr>
            <a:xfrm>
              <a:off x="41346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8"/>
            <p:cNvSpPr/>
            <p:nvPr/>
          </p:nvSpPr>
          <p:spPr>
            <a:xfrm>
              <a:off x="45720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8"/>
            <p:cNvSpPr/>
            <p:nvPr/>
          </p:nvSpPr>
          <p:spPr>
            <a:xfrm>
              <a:off x="50094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8"/>
            <p:cNvSpPr/>
            <p:nvPr/>
          </p:nvSpPr>
          <p:spPr>
            <a:xfrm>
              <a:off x="54468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8"/>
            <p:cNvSpPr/>
            <p:nvPr/>
          </p:nvSpPr>
          <p:spPr>
            <a:xfrm>
              <a:off x="5884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8"/>
            <p:cNvSpPr/>
            <p:nvPr/>
          </p:nvSpPr>
          <p:spPr>
            <a:xfrm>
              <a:off x="2822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8"/>
            <p:cNvSpPr/>
            <p:nvPr/>
          </p:nvSpPr>
          <p:spPr>
            <a:xfrm>
              <a:off x="32598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8"/>
            <p:cNvSpPr/>
            <p:nvPr/>
          </p:nvSpPr>
          <p:spPr>
            <a:xfrm>
              <a:off x="3697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8"/>
            <p:cNvSpPr/>
            <p:nvPr/>
          </p:nvSpPr>
          <p:spPr>
            <a:xfrm>
              <a:off x="41346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8"/>
            <p:cNvSpPr/>
            <p:nvPr/>
          </p:nvSpPr>
          <p:spPr>
            <a:xfrm>
              <a:off x="45720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8"/>
            <p:cNvSpPr/>
            <p:nvPr/>
          </p:nvSpPr>
          <p:spPr>
            <a:xfrm>
              <a:off x="5009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8"/>
            <p:cNvSpPr/>
            <p:nvPr/>
          </p:nvSpPr>
          <p:spPr>
            <a:xfrm>
              <a:off x="54468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8"/>
            <p:cNvSpPr/>
            <p:nvPr/>
          </p:nvSpPr>
          <p:spPr>
            <a:xfrm>
              <a:off x="5884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8"/>
            <p:cNvSpPr/>
            <p:nvPr/>
          </p:nvSpPr>
          <p:spPr>
            <a:xfrm>
              <a:off x="2822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8"/>
            <p:cNvSpPr/>
            <p:nvPr/>
          </p:nvSpPr>
          <p:spPr>
            <a:xfrm>
              <a:off x="32598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28575" cap="flat" cmpd="sng">
              <a:solidFill>
                <a:srgbClr val="9111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8"/>
            <p:cNvSpPr/>
            <p:nvPr/>
          </p:nvSpPr>
          <p:spPr>
            <a:xfrm>
              <a:off x="36972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8"/>
            <p:cNvSpPr/>
            <p:nvPr/>
          </p:nvSpPr>
          <p:spPr>
            <a:xfrm>
              <a:off x="41346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8"/>
            <p:cNvSpPr/>
            <p:nvPr/>
          </p:nvSpPr>
          <p:spPr>
            <a:xfrm>
              <a:off x="45720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8"/>
            <p:cNvSpPr/>
            <p:nvPr/>
          </p:nvSpPr>
          <p:spPr>
            <a:xfrm>
              <a:off x="5009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8"/>
            <p:cNvSpPr/>
            <p:nvPr/>
          </p:nvSpPr>
          <p:spPr>
            <a:xfrm>
              <a:off x="5446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8"/>
            <p:cNvSpPr/>
            <p:nvPr/>
          </p:nvSpPr>
          <p:spPr>
            <a:xfrm>
              <a:off x="58842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8"/>
            <p:cNvSpPr/>
            <p:nvPr/>
          </p:nvSpPr>
          <p:spPr>
            <a:xfrm>
              <a:off x="2822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8"/>
            <p:cNvSpPr/>
            <p:nvPr/>
          </p:nvSpPr>
          <p:spPr>
            <a:xfrm>
              <a:off x="32598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8"/>
            <p:cNvSpPr/>
            <p:nvPr/>
          </p:nvSpPr>
          <p:spPr>
            <a:xfrm>
              <a:off x="36972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8"/>
            <p:cNvSpPr/>
            <p:nvPr/>
          </p:nvSpPr>
          <p:spPr>
            <a:xfrm>
              <a:off x="41346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8"/>
            <p:cNvSpPr/>
            <p:nvPr/>
          </p:nvSpPr>
          <p:spPr>
            <a:xfrm>
              <a:off x="45720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8"/>
            <p:cNvSpPr/>
            <p:nvPr/>
          </p:nvSpPr>
          <p:spPr>
            <a:xfrm>
              <a:off x="5009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8"/>
            <p:cNvSpPr/>
            <p:nvPr/>
          </p:nvSpPr>
          <p:spPr>
            <a:xfrm>
              <a:off x="54468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8"/>
            <p:cNvSpPr/>
            <p:nvPr/>
          </p:nvSpPr>
          <p:spPr>
            <a:xfrm>
              <a:off x="58842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8"/>
            <p:cNvSpPr/>
            <p:nvPr/>
          </p:nvSpPr>
          <p:spPr>
            <a:xfrm>
              <a:off x="28224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8"/>
            <p:cNvSpPr/>
            <p:nvPr/>
          </p:nvSpPr>
          <p:spPr>
            <a:xfrm>
              <a:off x="3259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8"/>
            <p:cNvSpPr/>
            <p:nvPr/>
          </p:nvSpPr>
          <p:spPr>
            <a:xfrm>
              <a:off x="36972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8"/>
            <p:cNvSpPr/>
            <p:nvPr/>
          </p:nvSpPr>
          <p:spPr>
            <a:xfrm>
              <a:off x="41346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8"/>
            <p:cNvSpPr/>
            <p:nvPr/>
          </p:nvSpPr>
          <p:spPr>
            <a:xfrm>
              <a:off x="45720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8"/>
            <p:cNvSpPr/>
            <p:nvPr/>
          </p:nvSpPr>
          <p:spPr>
            <a:xfrm>
              <a:off x="50094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8"/>
            <p:cNvSpPr/>
            <p:nvPr/>
          </p:nvSpPr>
          <p:spPr>
            <a:xfrm>
              <a:off x="5446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8"/>
            <p:cNvSpPr/>
            <p:nvPr/>
          </p:nvSpPr>
          <p:spPr>
            <a:xfrm>
              <a:off x="58842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8"/>
            <p:cNvSpPr/>
            <p:nvPr/>
          </p:nvSpPr>
          <p:spPr>
            <a:xfrm>
              <a:off x="28224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8"/>
            <p:cNvSpPr/>
            <p:nvPr/>
          </p:nvSpPr>
          <p:spPr>
            <a:xfrm>
              <a:off x="32598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8"/>
            <p:cNvSpPr/>
            <p:nvPr/>
          </p:nvSpPr>
          <p:spPr>
            <a:xfrm>
              <a:off x="36972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8"/>
            <p:cNvSpPr/>
            <p:nvPr/>
          </p:nvSpPr>
          <p:spPr>
            <a:xfrm>
              <a:off x="41346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8"/>
            <p:cNvSpPr/>
            <p:nvPr/>
          </p:nvSpPr>
          <p:spPr>
            <a:xfrm>
              <a:off x="45720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8"/>
            <p:cNvSpPr/>
            <p:nvPr/>
          </p:nvSpPr>
          <p:spPr>
            <a:xfrm>
              <a:off x="50094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8"/>
            <p:cNvSpPr/>
            <p:nvPr/>
          </p:nvSpPr>
          <p:spPr>
            <a:xfrm>
              <a:off x="54468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8"/>
            <p:cNvSpPr/>
            <p:nvPr/>
          </p:nvSpPr>
          <p:spPr>
            <a:xfrm>
              <a:off x="58842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8"/>
            <p:cNvSpPr/>
            <p:nvPr/>
          </p:nvSpPr>
          <p:spPr>
            <a:xfrm>
              <a:off x="2822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8"/>
            <p:cNvSpPr/>
            <p:nvPr/>
          </p:nvSpPr>
          <p:spPr>
            <a:xfrm>
              <a:off x="32598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8"/>
            <p:cNvSpPr/>
            <p:nvPr/>
          </p:nvSpPr>
          <p:spPr>
            <a:xfrm>
              <a:off x="36972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8"/>
            <p:cNvSpPr/>
            <p:nvPr/>
          </p:nvSpPr>
          <p:spPr>
            <a:xfrm>
              <a:off x="41346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8"/>
            <p:cNvSpPr/>
            <p:nvPr/>
          </p:nvSpPr>
          <p:spPr>
            <a:xfrm>
              <a:off x="45720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8"/>
            <p:cNvSpPr/>
            <p:nvPr/>
          </p:nvSpPr>
          <p:spPr>
            <a:xfrm>
              <a:off x="5009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8"/>
            <p:cNvSpPr/>
            <p:nvPr/>
          </p:nvSpPr>
          <p:spPr>
            <a:xfrm>
              <a:off x="54468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8"/>
            <p:cNvSpPr/>
            <p:nvPr/>
          </p:nvSpPr>
          <p:spPr>
            <a:xfrm>
              <a:off x="58842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8"/>
            <p:cNvSpPr/>
            <p:nvPr/>
          </p:nvSpPr>
          <p:spPr>
            <a:xfrm>
              <a:off x="2822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8"/>
            <p:cNvSpPr/>
            <p:nvPr/>
          </p:nvSpPr>
          <p:spPr>
            <a:xfrm>
              <a:off x="3259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8"/>
            <p:cNvSpPr/>
            <p:nvPr/>
          </p:nvSpPr>
          <p:spPr>
            <a:xfrm>
              <a:off x="36972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8"/>
            <p:cNvSpPr/>
            <p:nvPr/>
          </p:nvSpPr>
          <p:spPr>
            <a:xfrm>
              <a:off x="41346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8"/>
            <p:cNvSpPr/>
            <p:nvPr/>
          </p:nvSpPr>
          <p:spPr>
            <a:xfrm>
              <a:off x="45720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8"/>
            <p:cNvSpPr/>
            <p:nvPr/>
          </p:nvSpPr>
          <p:spPr>
            <a:xfrm>
              <a:off x="5009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8"/>
            <p:cNvSpPr/>
            <p:nvPr/>
          </p:nvSpPr>
          <p:spPr>
            <a:xfrm>
              <a:off x="5446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8"/>
            <p:cNvSpPr/>
            <p:nvPr/>
          </p:nvSpPr>
          <p:spPr>
            <a:xfrm>
              <a:off x="58842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50" name="Google Shape;1550;p38"/>
          <p:cNvCxnSpPr>
            <a:stCxn id="1460" idx="3"/>
            <a:endCxn id="1518" idx="1"/>
          </p:cNvCxnSpPr>
          <p:nvPr/>
        </p:nvCxnSpPr>
        <p:spPr>
          <a:xfrm>
            <a:off x="2645695" y="2852601"/>
            <a:ext cx="520200" cy="0"/>
          </a:xfrm>
          <a:prstGeom prst="straightConnector1">
            <a:avLst/>
          </a:prstGeom>
          <a:noFill/>
          <a:ln w="38100" cap="flat" cmpd="sng">
            <a:solidFill>
              <a:srgbClr val="91113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57" name="Google Shape;1557;p39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58" name="Google Shape;1558;p39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Inteligencia Artificial: Fitness</a:t>
            </a:r>
            <a:endParaRPr/>
          </a:p>
        </p:txBody>
      </p:sp>
      <p:graphicFrame>
        <p:nvGraphicFramePr>
          <p:cNvPr id="1559" name="Google Shape;1559;p39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560" name="Google Shape;1560;p39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1" name="Google Shape;1561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15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562" name="Google Shape;1562;p39"/>
          <p:cNvSpPr txBox="1"/>
          <p:nvPr/>
        </p:nvSpPr>
        <p:spPr>
          <a:xfrm>
            <a:off x="2229885" y="1377475"/>
            <a:ext cx="2510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Longitud del Camino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3" name="Google Shape;1563;p39"/>
          <p:cNvSpPr txBox="1"/>
          <p:nvPr/>
        </p:nvSpPr>
        <p:spPr>
          <a:xfrm>
            <a:off x="4453543" y="1377475"/>
            <a:ext cx="2510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Fitness Camino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4" name="Google Shape;1564;p39"/>
          <p:cNvSpPr txBox="1"/>
          <p:nvPr/>
        </p:nvSpPr>
        <p:spPr>
          <a:xfrm>
            <a:off x="2084864" y="1864175"/>
            <a:ext cx="2648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Número de Obstáculos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5" name="Google Shape;1565;p39"/>
          <p:cNvSpPr txBox="1"/>
          <p:nvPr/>
        </p:nvSpPr>
        <p:spPr>
          <a:xfrm>
            <a:off x="4563307" y="1864157"/>
            <a:ext cx="2510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Fitness Obstáculos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6" name="Google Shape;1566;p39"/>
          <p:cNvSpPr txBox="1"/>
          <p:nvPr/>
        </p:nvSpPr>
        <p:spPr>
          <a:xfrm>
            <a:off x="2229885" y="2350892"/>
            <a:ext cx="2510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Número de Esquinas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7" name="Google Shape;1567;p39"/>
          <p:cNvSpPr txBox="1"/>
          <p:nvPr/>
        </p:nvSpPr>
        <p:spPr>
          <a:xfrm>
            <a:off x="4546525" y="2350823"/>
            <a:ext cx="2510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Fitness Esquinas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8" name="Google Shape;1568;p39"/>
          <p:cNvSpPr txBox="1"/>
          <p:nvPr/>
        </p:nvSpPr>
        <p:spPr>
          <a:xfrm>
            <a:off x="1345356" y="2819656"/>
            <a:ext cx="3331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Número de Esquinas Cercanas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9" name="Google Shape;1569;p39"/>
          <p:cNvSpPr txBox="1"/>
          <p:nvPr/>
        </p:nvSpPr>
        <p:spPr>
          <a:xfrm>
            <a:off x="4868592" y="2819656"/>
            <a:ext cx="2968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Fitness Esquinas Cercanas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0" name="Google Shape;1570;p39"/>
          <p:cNvSpPr/>
          <p:nvPr/>
        </p:nvSpPr>
        <p:spPr>
          <a:xfrm>
            <a:off x="4546525" y="1426384"/>
            <a:ext cx="334200" cy="382200"/>
          </a:xfrm>
          <a:prstGeom prst="mathMultiply">
            <a:avLst>
              <a:gd name="adj1" fmla="val 23520"/>
            </a:avLst>
          </a:prstGeom>
          <a:solidFill>
            <a:srgbClr val="91113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1" name="Google Shape;1571;p39"/>
          <p:cNvSpPr/>
          <p:nvPr/>
        </p:nvSpPr>
        <p:spPr>
          <a:xfrm>
            <a:off x="4556532" y="1888609"/>
            <a:ext cx="334200" cy="382200"/>
          </a:xfrm>
          <a:prstGeom prst="mathMultiply">
            <a:avLst>
              <a:gd name="adj1" fmla="val 23520"/>
            </a:avLst>
          </a:prstGeom>
          <a:solidFill>
            <a:srgbClr val="91113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p39"/>
          <p:cNvSpPr/>
          <p:nvPr/>
        </p:nvSpPr>
        <p:spPr>
          <a:xfrm>
            <a:off x="4546525" y="2375345"/>
            <a:ext cx="334200" cy="382200"/>
          </a:xfrm>
          <a:prstGeom prst="mathMultiply">
            <a:avLst>
              <a:gd name="adj1" fmla="val 23520"/>
            </a:avLst>
          </a:prstGeom>
          <a:solidFill>
            <a:srgbClr val="91113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" name="Google Shape;1573;p39"/>
          <p:cNvSpPr/>
          <p:nvPr/>
        </p:nvSpPr>
        <p:spPr>
          <a:xfrm>
            <a:off x="4585925" y="2844098"/>
            <a:ext cx="334200" cy="382200"/>
          </a:xfrm>
          <a:prstGeom prst="mathMultiply">
            <a:avLst>
              <a:gd name="adj1" fmla="val 23520"/>
            </a:avLst>
          </a:prstGeom>
          <a:solidFill>
            <a:srgbClr val="91113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39"/>
          <p:cNvSpPr/>
          <p:nvPr/>
        </p:nvSpPr>
        <p:spPr>
          <a:xfrm>
            <a:off x="6448899" y="1433125"/>
            <a:ext cx="279900" cy="319800"/>
          </a:xfrm>
          <a:prstGeom prst="mathPlus">
            <a:avLst>
              <a:gd name="adj1" fmla="val 23520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" name="Google Shape;1575;p39"/>
          <p:cNvSpPr/>
          <p:nvPr/>
        </p:nvSpPr>
        <p:spPr>
          <a:xfrm>
            <a:off x="6608148" y="1919812"/>
            <a:ext cx="279900" cy="319800"/>
          </a:xfrm>
          <a:prstGeom prst="mathPlus">
            <a:avLst>
              <a:gd name="adj1" fmla="val 23520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39"/>
          <p:cNvSpPr/>
          <p:nvPr/>
        </p:nvSpPr>
        <p:spPr>
          <a:xfrm>
            <a:off x="2043033" y="1919838"/>
            <a:ext cx="279900" cy="319800"/>
          </a:xfrm>
          <a:prstGeom prst="mathPlus">
            <a:avLst>
              <a:gd name="adj1" fmla="val 23520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39"/>
          <p:cNvSpPr/>
          <p:nvPr/>
        </p:nvSpPr>
        <p:spPr>
          <a:xfrm>
            <a:off x="2119233" y="2406483"/>
            <a:ext cx="279900" cy="319800"/>
          </a:xfrm>
          <a:prstGeom prst="mathPlus">
            <a:avLst>
              <a:gd name="adj1" fmla="val 23520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8" name="Google Shape;1578;p39"/>
          <p:cNvSpPr/>
          <p:nvPr/>
        </p:nvSpPr>
        <p:spPr>
          <a:xfrm>
            <a:off x="6684348" y="2406468"/>
            <a:ext cx="279900" cy="319800"/>
          </a:xfrm>
          <a:prstGeom prst="mathMinus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9" name="Google Shape;1579;p39"/>
          <p:cNvSpPr/>
          <p:nvPr/>
        </p:nvSpPr>
        <p:spPr>
          <a:xfrm>
            <a:off x="1421550" y="2875306"/>
            <a:ext cx="279900" cy="319800"/>
          </a:xfrm>
          <a:prstGeom prst="mathMinus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80" name="Google Shape;1580;p39"/>
          <p:cNvCxnSpPr/>
          <p:nvPr/>
        </p:nvCxnSpPr>
        <p:spPr>
          <a:xfrm>
            <a:off x="1408100" y="3468700"/>
            <a:ext cx="6632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1" name="Google Shape;1581;p39"/>
          <p:cNvSpPr txBox="1"/>
          <p:nvPr/>
        </p:nvSpPr>
        <p:spPr>
          <a:xfrm>
            <a:off x="3497685" y="3649762"/>
            <a:ext cx="2510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latin typeface="Calibri"/>
                <a:ea typeface="Calibri"/>
                <a:cs typeface="Calibri"/>
                <a:sym typeface="Calibri"/>
              </a:rPr>
              <a:t>Fitness Total</a:t>
            </a:r>
            <a:endParaRPr sz="20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88" name="Google Shape;1588;p40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89" name="Google Shape;1589;p40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Controles:</a:t>
            </a:r>
            <a:endParaRPr/>
          </a:p>
        </p:txBody>
      </p:sp>
      <p:graphicFrame>
        <p:nvGraphicFramePr>
          <p:cNvPr id="1590" name="Google Shape;1590;p40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591" name="Google Shape;1591;p40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2" name="Google Shape;1592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593" name="Google Shape;1593;p40"/>
          <p:cNvSpPr txBox="1"/>
          <p:nvPr/>
        </p:nvSpPr>
        <p:spPr>
          <a:xfrm>
            <a:off x="774550" y="1384775"/>
            <a:ext cx="1924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latin typeface="Calibri"/>
                <a:ea typeface="Calibri"/>
                <a:cs typeface="Calibri"/>
                <a:sym typeface="Calibri"/>
              </a:rPr>
              <a:t>Hacia Adelante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4" name="Google Shape;1594;p40"/>
          <p:cNvSpPr txBox="1"/>
          <p:nvPr/>
        </p:nvSpPr>
        <p:spPr>
          <a:xfrm>
            <a:off x="227575" y="3526950"/>
            <a:ext cx="1155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latin typeface="Calibri"/>
                <a:ea typeface="Calibri"/>
                <a:cs typeface="Calibri"/>
                <a:sym typeface="Calibri"/>
              </a:rPr>
              <a:t>Izquierda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5" name="Google Shape;1595;p40"/>
          <p:cNvSpPr txBox="1"/>
          <p:nvPr/>
        </p:nvSpPr>
        <p:spPr>
          <a:xfrm>
            <a:off x="2239148" y="3526938"/>
            <a:ext cx="988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latin typeface="Calibri"/>
                <a:ea typeface="Calibri"/>
                <a:cs typeface="Calibri"/>
                <a:sym typeface="Calibri"/>
              </a:rPr>
              <a:t>Derecha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6" name="Google Shape;1596;p40"/>
          <p:cNvSpPr txBox="1"/>
          <p:nvPr/>
        </p:nvSpPr>
        <p:spPr>
          <a:xfrm>
            <a:off x="5609699" y="1062275"/>
            <a:ext cx="1699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latin typeface="Calibri"/>
                <a:ea typeface="Calibri"/>
                <a:cs typeface="Calibri"/>
                <a:sym typeface="Calibri"/>
              </a:rPr>
              <a:t>Visión Aérea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97" name="Google Shape;159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911" y="2758248"/>
            <a:ext cx="857250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8" name="Google Shape;1598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29651" y="2739751"/>
            <a:ext cx="911904" cy="8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9" name="Google Shape;1599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34150" y="1867938"/>
            <a:ext cx="857250" cy="826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0" name="Google Shape;1600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08025" y="2739762"/>
            <a:ext cx="857250" cy="813838"/>
          </a:xfrm>
          <a:prstGeom prst="rect">
            <a:avLst/>
          </a:prstGeom>
          <a:noFill/>
          <a:ln>
            <a:noFill/>
          </a:ln>
        </p:spPr>
      </p:pic>
      <p:sp>
        <p:nvSpPr>
          <p:cNvPr id="1601" name="Google Shape;1601;p40"/>
          <p:cNvSpPr txBox="1"/>
          <p:nvPr/>
        </p:nvSpPr>
        <p:spPr>
          <a:xfrm>
            <a:off x="1383473" y="3526950"/>
            <a:ext cx="988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latin typeface="Calibri"/>
                <a:ea typeface="Calibri"/>
                <a:cs typeface="Calibri"/>
                <a:sym typeface="Calibri"/>
              </a:rPr>
              <a:t>Atrás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2" name="Google Shape;1602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19998" y="874013"/>
            <a:ext cx="895350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3" name="Google Shape;1603;p4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82362" y="1956222"/>
            <a:ext cx="1544775" cy="650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4" name="Google Shape;1604;p40"/>
          <p:cNvSpPr txBox="1"/>
          <p:nvPr/>
        </p:nvSpPr>
        <p:spPr>
          <a:xfrm>
            <a:off x="5609700" y="2113250"/>
            <a:ext cx="85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latin typeface="Calibri"/>
                <a:ea typeface="Calibri"/>
                <a:cs typeface="Calibri"/>
                <a:sym typeface="Calibri"/>
              </a:rPr>
              <a:t>Correr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5" name="Google Shape;1605;p4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682649" y="2797736"/>
            <a:ext cx="895350" cy="749171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40"/>
          <p:cNvSpPr txBox="1"/>
          <p:nvPr/>
        </p:nvSpPr>
        <p:spPr>
          <a:xfrm>
            <a:off x="5609700" y="3065250"/>
            <a:ext cx="121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latin typeface="Calibri"/>
                <a:ea typeface="Calibri"/>
                <a:cs typeface="Calibri"/>
                <a:sym typeface="Calibri"/>
              </a:rPr>
              <a:t>Construir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7" name="Google Shape;1607;p4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701700" y="3628600"/>
            <a:ext cx="857250" cy="741229"/>
          </a:xfrm>
          <a:prstGeom prst="rect">
            <a:avLst/>
          </a:prstGeom>
          <a:noFill/>
          <a:ln>
            <a:noFill/>
          </a:ln>
        </p:spPr>
      </p:pic>
      <p:sp>
        <p:nvSpPr>
          <p:cNvPr id="1608" name="Google Shape;1608;p40"/>
          <p:cNvSpPr txBox="1"/>
          <p:nvPr/>
        </p:nvSpPr>
        <p:spPr>
          <a:xfrm>
            <a:off x="5609700" y="3683650"/>
            <a:ext cx="258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latin typeface="Calibri"/>
                <a:ea typeface="Calibri"/>
                <a:cs typeface="Calibri"/>
                <a:sym typeface="Calibri"/>
              </a:rPr>
              <a:t>Salir de Construir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15" name="Google Shape;1615;p41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16" name="Google Shape;1616;p41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Visión Aérea</a:t>
            </a:r>
            <a:endParaRPr/>
          </a:p>
        </p:txBody>
      </p:sp>
      <p:graphicFrame>
        <p:nvGraphicFramePr>
          <p:cNvPr id="1617" name="Google Shape;1617;p41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618" name="Google Shape;1618;p41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19" name="Google Shape;1619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17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620" name="Google Shape;162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0000" y="1080000"/>
            <a:ext cx="6149910" cy="3457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27" name="Google Shape;1627;p42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28" name="Google Shape;1628;p42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Correr:</a:t>
            </a:r>
            <a:endParaRPr/>
          </a:p>
        </p:txBody>
      </p:sp>
      <p:graphicFrame>
        <p:nvGraphicFramePr>
          <p:cNvPr id="1629" name="Google Shape;1629;p42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630" name="Google Shape;1630;p42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1" name="Google Shape;1631;p4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632" name="Google Shape;163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0000" y="1080000"/>
            <a:ext cx="6149910" cy="3457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9" name="Google Shape;1639;p43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40" name="Google Shape;1640;p43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Construcción:</a:t>
            </a:r>
            <a:endParaRPr/>
          </a:p>
        </p:txBody>
      </p:sp>
      <p:graphicFrame>
        <p:nvGraphicFramePr>
          <p:cNvPr id="1641" name="Google Shape;1641;p43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642" name="Google Shape;1642;p43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Google Shape;1643;p4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19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644" name="Google Shape;164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700" y="1149425"/>
            <a:ext cx="3198301" cy="179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5" name="Google Shape;1645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7513" y="1148075"/>
            <a:ext cx="3198263" cy="179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6" name="Google Shape;1646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61975" y="2712200"/>
            <a:ext cx="3374523" cy="189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4" name="Google Shape;144;p26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Objetivos del trabajo:</a:t>
            </a:r>
            <a:endParaRPr/>
          </a:p>
        </p:txBody>
      </p:sp>
      <p:graphicFrame>
        <p:nvGraphicFramePr>
          <p:cNvPr id="146" name="Google Shape;146;p26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47" name="Google Shape;147;p26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2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267900" y="1179150"/>
            <a:ext cx="4304100" cy="615600"/>
          </a:xfrm>
          <a:prstGeom prst="rect">
            <a:avLst/>
          </a:prstGeom>
          <a:solidFill>
            <a:srgbClr val="911131">
              <a:alpha val="2512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objetivo de este trabajo es implementar un videojuego de tres dimensiones en la aplicación Unity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6"/>
          <p:cNvSpPr txBox="1"/>
          <p:nvPr/>
        </p:nvSpPr>
        <p:spPr>
          <a:xfrm>
            <a:off x="267900" y="2263938"/>
            <a:ext cx="4304100" cy="615600"/>
          </a:xfrm>
          <a:prstGeom prst="rect">
            <a:avLst/>
          </a:prstGeom>
          <a:solidFill>
            <a:srgbClr val="911131">
              <a:alpha val="2512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Para ello se han utilizado diferentes </a:t>
            </a:r>
            <a:r>
              <a:rPr lang="es" b="1">
                <a:latin typeface="Calibri"/>
                <a:ea typeface="Calibri"/>
                <a:cs typeface="Calibri"/>
                <a:sym typeface="Calibri"/>
              </a:rPr>
              <a:t>assets 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descargados de la tienda oficial de Unity y de otras fuentes.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6"/>
          <p:cNvSpPr txBox="1"/>
          <p:nvPr/>
        </p:nvSpPr>
        <p:spPr>
          <a:xfrm>
            <a:off x="267900" y="3032963"/>
            <a:ext cx="4304100" cy="615600"/>
          </a:xfrm>
          <a:prstGeom prst="rect">
            <a:avLst/>
          </a:prstGeom>
          <a:solidFill>
            <a:srgbClr val="911131">
              <a:alpha val="2512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Además, se ha utilizado C# para programar los </a:t>
            </a:r>
            <a:r>
              <a:rPr lang="es" b="1">
                <a:latin typeface="Calibri"/>
                <a:ea typeface="Calibri"/>
                <a:cs typeface="Calibri"/>
                <a:sym typeface="Calibri"/>
              </a:rPr>
              <a:t>scripts 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proporcionan la lógica del juego.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p26" descr="https://ischool.es/wp-content/uploads/unity-logo-rgb.png" title="Logo de Unity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3952" y="1098703"/>
            <a:ext cx="3493176" cy="127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5083" y="2571751"/>
            <a:ext cx="1130916" cy="127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53" name="Google Shape;1653;p44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54" name="Google Shape;1654;p44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Enemigos:</a:t>
            </a:r>
            <a:endParaRPr/>
          </a:p>
        </p:txBody>
      </p:sp>
      <p:graphicFrame>
        <p:nvGraphicFramePr>
          <p:cNvPr id="1655" name="Google Shape;1655;p44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656" name="Google Shape;1656;p44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7" name="Google Shape;1657;p4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20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658" name="Google Shape;1658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0000" y="1080000"/>
            <a:ext cx="6149910" cy="3457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65" name="Google Shape;1665;p45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66" name="Google Shape;1666;p45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Objetivo:</a:t>
            </a:r>
            <a:endParaRPr/>
          </a:p>
        </p:txBody>
      </p:sp>
      <p:graphicFrame>
        <p:nvGraphicFramePr>
          <p:cNvPr id="1667" name="Google Shape;1667;p45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668" name="Google Shape;1668;p45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9" name="Google Shape;1669;p4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21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670" name="Google Shape;167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375" y="1501100"/>
            <a:ext cx="3696248" cy="207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1" name="Google Shape;1671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0825" y="1501101"/>
            <a:ext cx="3696282" cy="207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78" name="Google Shape;1678;p46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 dirty="0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 dirty="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dirty="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79" name="Google Shape;1679;p46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Escena de Puntuación:</a:t>
            </a:r>
            <a:endParaRPr/>
          </a:p>
        </p:txBody>
      </p:sp>
      <p:graphicFrame>
        <p:nvGraphicFramePr>
          <p:cNvPr id="1680" name="Google Shape;1680;p46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681" name="Google Shape;1681;p46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2" name="Google Shape;1682;p4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22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683" name="Google Shape;168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800" y="1501200"/>
            <a:ext cx="3697198" cy="207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4" name="Google Shape;1684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0400" y="1501200"/>
            <a:ext cx="3697198" cy="20771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9E2EFD0-5CC0-3922-5E94-CC83A898BEEF}"/>
              </a:ext>
            </a:extLst>
          </p:cNvPr>
          <p:cNvSpPr txBox="1"/>
          <p:nvPr/>
        </p:nvSpPr>
        <p:spPr>
          <a:xfrm>
            <a:off x="1109019" y="3921170"/>
            <a:ext cx="69259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dirty="0">
                <a:solidFill>
                  <a:srgbClr val="000000"/>
                </a:solidFill>
                <a:latin typeface="Consolas" panose="020B0609020204030204" pitchFamily="49" charset="0"/>
              </a:rPr>
              <a:t>puntos = (dinero + </a:t>
            </a:r>
            <a:r>
              <a:rPr lang="es-ES" dirty="0" err="1">
                <a:latin typeface="Consolas" panose="020B0609020204030204" pitchFamily="49" charset="0"/>
              </a:rPr>
              <a:t>rondas</a:t>
            </a:r>
            <a:r>
              <a:rPr lang="es-E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Superadas</a:t>
            </a:r>
            <a:r>
              <a:rPr lang="es-ES" sz="1400" dirty="0">
                <a:solidFill>
                  <a:srgbClr val="000000"/>
                </a:solidFill>
                <a:latin typeface="Consolas" panose="020B0609020204030204" pitchFamily="49" charset="0"/>
              </a:rPr>
              <a:t> * 10 + </a:t>
            </a:r>
            <a:r>
              <a:rPr lang="es-E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enemigosEliminados</a:t>
            </a:r>
            <a:r>
              <a:rPr lang="es-ES" sz="1400" dirty="0">
                <a:solidFill>
                  <a:srgbClr val="000000"/>
                </a:solidFill>
                <a:latin typeface="Consolas" panose="020B0609020204030204" pitchFamily="49" charset="0"/>
              </a:rPr>
              <a:t> * 5)</a:t>
            </a:r>
            <a:endParaRPr lang="es-E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91" name="Google Shape;1691;p47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92" name="Google Shape;1692;p47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Menú de Configuración:</a:t>
            </a:r>
            <a:endParaRPr/>
          </a:p>
        </p:txBody>
      </p:sp>
      <p:graphicFrame>
        <p:nvGraphicFramePr>
          <p:cNvPr id="1693" name="Google Shape;1693;p47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694" name="Google Shape;1694;p47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5" name="Google Shape;1695;p4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23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696" name="Google Shape;169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0000" y="1080000"/>
            <a:ext cx="6149910" cy="3457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03" name="Google Shape;1703;p48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04" name="Google Shape;1704;p48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Configuración de Gráficos:</a:t>
            </a:r>
            <a:endParaRPr/>
          </a:p>
        </p:txBody>
      </p:sp>
      <p:graphicFrame>
        <p:nvGraphicFramePr>
          <p:cNvPr id="1705" name="Google Shape;1705;p48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706" name="Google Shape;1706;p48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7" name="Google Shape;1707;p4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24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708" name="Google Shape;170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525" y="1497314"/>
            <a:ext cx="5034199" cy="2830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9" name="Google Shape;1709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29575" y="1497325"/>
            <a:ext cx="3143225" cy="135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0" name="Google Shape;1710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14226" y="2929900"/>
            <a:ext cx="3173933" cy="139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7" name="Google Shape;1717;p49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18" name="Google Shape;1718;p49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Configuración del Volumen:</a:t>
            </a:r>
            <a:endParaRPr/>
          </a:p>
        </p:txBody>
      </p:sp>
      <p:graphicFrame>
        <p:nvGraphicFramePr>
          <p:cNvPr id="1719" name="Google Shape;1719;p49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720" name="Google Shape;1720;p49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4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25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722" name="Google Shape;1722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0000" y="1080000"/>
            <a:ext cx="6149910" cy="3457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9" name="Google Shape;1729;p50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730" name="Google Shape;1730;p50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731" name="Google Shape;1731;p50" descr="Imagen que contiene Logotipo&#10;&#10;Descripción generada automáticament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5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26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2023-05-17 19-30-46">
            <a:hlinkClick r:id="" action="ppaction://media"/>
            <a:extLst>
              <a:ext uri="{FF2B5EF4-FFF2-40B4-BE49-F238E27FC236}">
                <a16:creationId xmlns:a16="http://schemas.microsoft.com/office/drawing/2014/main" id="{C4BDEDF5-BE42-DCB8-B42F-AB3ECEEA7B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2606" y="464677"/>
            <a:ext cx="7758788" cy="43643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4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0" name="Google Shape;160;p27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1" name="Google Shape;161;p27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Menú Principal:</a:t>
            </a:r>
            <a:endParaRPr/>
          </a:p>
        </p:txBody>
      </p:sp>
      <p:graphicFrame>
        <p:nvGraphicFramePr>
          <p:cNvPr id="162" name="Google Shape;162;p27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63" name="Google Shape;163;p27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65" name="Google Shape;16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0000" y="1080000"/>
            <a:ext cx="6149910" cy="3457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Google Shape;172;p28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3" name="Google Shape;173;p28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Nueva Partida:</a:t>
            </a:r>
            <a:endParaRPr/>
          </a:p>
        </p:txBody>
      </p:sp>
      <p:graphicFrame>
        <p:nvGraphicFramePr>
          <p:cNvPr id="174" name="Google Shape;174;p28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75" name="Google Shape;175;p28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4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0000" y="1080000"/>
            <a:ext cx="6149910" cy="3457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4" name="Google Shape;184;p29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85" name="Google Shape;185;p29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Pantalla de Carga:</a:t>
            </a:r>
            <a:endParaRPr/>
          </a:p>
        </p:txBody>
      </p:sp>
      <p:graphicFrame>
        <p:nvGraphicFramePr>
          <p:cNvPr id="186" name="Google Shape;186;p29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87" name="Google Shape;187;p29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5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89" name="Google Shape;18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0000" y="1080000"/>
            <a:ext cx="6153494" cy="3457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6" name="Google Shape;196;p30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Escenario:</a:t>
            </a:r>
            <a:endParaRPr/>
          </a:p>
        </p:txBody>
      </p:sp>
      <p:graphicFrame>
        <p:nvGraphicFramePr>
          <p:cNvPr id="198" name="Google Shape;198;p30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99" name="Google Shape;199;p30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6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01" name="Google Shape;20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0000" y="1080000"/>
            <a:ext cx="6149910" cy="3457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8" name="Google Shape;208;p31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Inteligencia Artificial: Algoritmo Genético</a:t>
            </a:r>
            <a:endParaRPr/>
          </a:p>
        </p:txBody>
      </p:sp>
      <p:graphicFrame>
        <p:nvGraphicFramePr>
          <p:cNvPr id="210" name="Google Shape;210;p31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11" name="Google Shape;211;p31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13" name="Google Shape;21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56940"/>
            <a:ext cx="4195028" cy="3511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0" name="Google Shape;220;p32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21" name="Google Shape;221;p32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Inteligencia Artificial: Cromosoma</a:t>
            </a:r>
            <a:endParaRPr/>
          </a:p>
        </p:txBody>
      </p:sp>
      <p:graphicFrame>
        <p:nvGraphicFramePr>
          <p:cNvPr id="222" name="Google Shape;222;p32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23" name="Google Shape;223;p32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25" name="Google Shape;225;p32"/>
          <p:cNvSpPr/>
          <p:nvPr/>
        </p:nvSpPr>
        <p:spPr>
          <a:xfrm>
            <a:off x="2822400" y="11672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6" name="Google Shape;226;p32"/>
          <p:cNvSpPr/>
          <p:nvPr/>
        </p:nvSpPr>
        <p:spPr>
          <a:xfrm>
            <a:off x="3259800" y="11672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7" name="Google Shape;227;p32"/>
          <p:cNvSpPr/>
          <p:nvPr/>
        </p:nvSpPr>
        <p:spPr>
          <a:xfrm>
            <a:off x="3697200" y="1167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8" name="Google Shape;228;p32"/>
          <p:cNvSpPr/>
          <p:nvPr/>
        </p:nvSpPr>
        <p:spPr>
          <a:xfrm>
            <a:off x="4134600" y="1167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9" name="Google Shape;229;p32"/>
          <p:cNvSpPr/>
          <p:nvPr/>
        </p:nvSpPr>
        <p:spPr>
          <a:xfrm>
            <a:off x="4572000" y="1167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0" name="Google Shape;230;p32"/>
          <p:cNvSpPr/>
          <p:nvPr/>
        </p:nvSpPr>
        <p:spPr>
          <a:xfrm>
            <a:off x="5009400" y="1167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1" name="Google Shape;231;p32"/>
          <p:cNvSpPr/>
          <p:nvPr/>
        </p:nvSpPr>
        <p:spPr>
          <a:xfrm>
            <a:off x="5446800" y="1167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6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2" name="Google Shape;232;p32"/>
          <p:cNvSpPr/>
          <p:nvPr/>
        </p:nvSpPr>
        <p:spPr>
          <a:xfrm>
            <a:off x="5884200" y="1167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7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3" name="Google Shape;233;p32"/>
          <p:cNvSpPr/>
          <p:nvPr/>
        </p:nvSpPr>
        <p:spPr>
          <a:xfrm>
            <a:off x="2822400" y="1604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8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4" name="Google Shape;234;p32"/>
          <p:cNvSpPr/>
          <p:nvPr/>
        </p:nvSpPr>
        <p:spPr>
          <a:xfrm>
            <a:off x="3259800" y="1604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9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5" name="Google Shape;235;p32"/>
          <p:cNvSpPr/>
          <p:nvPr/>
        </p:nvSpPr>
        <p:spPr>
          <a:xfrm>
            <a:off x="3697200" y="16046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10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6" name="Google Shape;236;p32"/>
          <p:cNvSpPr/>
          <p:nvPr/>
        </p:nvSpPr>
        <p:spPr>
          <a:xfrm>
            <a:off x="4134600" y="16046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11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7" name="Google Shape;237;p32"/>
          <p:cNvSpPr/>
          <p:nvPr/>
        </p:nvSpPr>
        <p:spPr>
          <a:xfrm>
            <a:off x="4572000" y="16046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12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8" name="Google Shape;238;p32"/>
          <p:cNvSpPr/>
          <p:nvPr/>
        </p:nvSpPr>
        <p:spPr>
          <a:xfrm>
            <a:off x="5009400" y="1604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13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9" name="Google Shape;239;p32"/>
          <p:cNvSpPr/>
          <p:nvPr/>
        </p:nvSpPr>
        <p:spPr>
          <a:xfrm>
            <a:off x="5446800" y="16046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14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0" name="Google Shape;240;p32"/>
          <p:cNvSpPr/>
          <p:nvPr/>
        </p:nvSpPr>
        <p:spPr>
          <a:xfrm>
            <a:off x="5884200" y="16046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15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1" name="Google Shape;241;p32"/>
          <p:cNvSpPr/>
          <p:nvPr/>
        </p:nvSpPr>
        <p:spPr>
          <a:xfrm>
            <a:off x="2822400" y="20420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16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2" name="Google Shape;242;p32"/>
          <p:cNvSpPr/>
          <p:nvPr/>
        </p:nvSpPr>
        <p:spPr>
          <a:xfrm>
            <a:off x="3259800" y="20420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17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3" name="Google Shape;243;p32"/>
          <p:cNvSpPr/>
          <p:nvPr/>
        </p:nvSpPr>
        <p:spPr>
          <a:xfrm>
            <a:off x="3697200" y="20420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18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4" name="Google Shape;244;p32"/>
          <p:cNvSpPr/>
          <p:nvPr/>
        </p:nvSpPr>
        <p:spPr>
          <a:xfrm>
            <a:off x="4134600" y="20420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19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5" name="Google Shape;245;p32"/>
          <p:cNvSpPr/>
          <p:nvPr/>
        </p:nvSpPr>
        <p:spPr>
          <a:xfrm>
            <a:off x="4572000" y="20420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20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6" name="Google Shape;246;p32"/>
          <p:cNvSpPr/>
          <p:nvPr/>
        </p:nvSpPr>
        <p:spPr>
          <a:xfrm>
            <a:off x="5009400" y="20420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21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7" name="Google Shape;247;p32"/>
          <p:cNvSpPr/>
          <p:nvPr/>
        </p:nvSpPr>
        <p:spPr>
          <a:xfrm>
            <a:off x="5446800" y="20420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22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8" name="Google Shape;248;p32"/>
          <p:cNvSpPr/>
          <p:nvPr/>
        </p:nvSpPr>
        <p:spPr>
          <a:xfrm>
            <a:off x="5884200" y="20420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23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9" name="Google Shape;249;p32"/>
          <p:cNvSpPr/>
          <p:nvPr/>
        </p:nvSpPr>
        <p:spPr>
          <a:xfrm>
            <a:off x="2822400" y="2475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24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0" name="Google Shape;250;p32"/>
          <p:cNvSpPr/>
          <p:nvPr/>
        </p:nvSpPr>
        <p:spPr>
          <a:xfrm>
            <a:off x="3259800" y="24752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25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1" name="Google Shape;251;p32"/>
          <p:cNvSpPr/>
          <p:nvPr/>
        </p:nvSpPr>
        <p:spPr>
          <a:xfrm>
            <a:off x="3697200" y="24752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26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2" name="Google Shape;252;p32"/>
          <p:cNvSpPr/>
          <p:nvPr/>
        </p:nvSpPr>
        <p:spPr>
          <a:xfrm>
            <a:off x="4134600" y="24752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27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3" name="Google Shape;253;p32"/>
          <p:cNvSpPr/>
          <p:nvPr/>
        </p:nvSpPr>
        <p:spPr>
          <a:xfrm>
            <a:off x="4572000" y="2475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28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4" name="Google Shape;254;p32"/>
          <p:cNvSpPr/>
          <p:nvPr/>
        </p:nvSpPr>
        <p:spPr>
          <a:xfrm>
            <a:off x="5009400" y="2475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29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5" name="Google Shape;255;p32"/>
          <p:cNvSpPr/>
          <p:nvPr/>
        </p:nvSpPr>
        <p:spPr>
          <a:xfrm>
            <a:off x="5446800" y="2475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30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32"/>
          <p:cNvSpPr/>
          <p:nvPr/>
        </p:nvSpPr>
        <p:spPr>
          <a:xfrm>
            <a:off x="5884200" y="2475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31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7" name="Google Shape;257;p32"/>
          <p:cNvSpPr/>
          <p:nvPr/>
        </p:nvSpPr>
        <p:spPr>
          <a:xfrm>
            <a:off x="2822400" y="2912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32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8" name="Google Shape;258;p32"/>
          <p:cNvSpPr/>
          <p:nvPr/>
        </p:nvSpPr>
        <p:spPr>
          <a:xfrm>
            <a:off x="3259800" y="29126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33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9" name="Google Shape;259;p32"/>
          <p:cNvSpPr/>
          <p:nvPr/>
        </p:nvSpPr>
        <p:spPr>
          <a:xfrm>
            <a:off x="3697200" y="2912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34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0" name="Google Shape;260;p32"/>
          <p:cNvSpPr/>
          <p:nvPr/>
        </p:nvSpPr>
        <p:spPr>
          <a:xfrm>
            <a:off x="4134600" y="2912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35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1" name="Google Shape;261;p32"/>
          <p:cNvSpPr/>
          <p:nvPr/>
        </p:nvSpPr>
        <p:spPr>
          <a:xfrm>
            <a:off x="4572000" y="2912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36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2" name="Google Shape;262;p32"/>
          <p:cNvSpPr/>
          <p:nvPr/>
        </p:nvSpPr>
        <p:spPr>
          <a:xfrm>
            <a:off x="5009400" y="29126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37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3" name="Google Shape;263;p32"/>
          <p:cNvSpPr/>
          <p:nvPr/>
        </p:nvSpPr>
        <p:spPr>
          <a:xfrm>
            <a:off x="5446800" y="29126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38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4" name="Google Shape;264;p32"/>
          <p:cNvSpPr/>
          <p:nvPr/>
        </p:nvSpPr>
        <p:spPr>
          <a:xfrm>
            <a:off x="5884200" y="29126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39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5" name="Google Shape;265;p32"/>
          <p:cNvSpPr/>
          <p:nvPr/>
        </p:nvSpPr>
        <p:spPr>
          <a:xfrm>
            <a:off x="2822400" y="33500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40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32"/>
          <p:cNvSpPr/>
          <p:nvPr/>
        </p:nvSpPr>
        <p:spPr>
          <a:xfrm>
            <a:off x="3259800" y="33500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41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7" name="Google Shape;267;p32"/>
          <p:cNvSpPr/>
          <p:nvPr/>
        </p:nvSpPr>
        <p:spPr>
          <a:xfrm>
            <a:off x="3697200" y="33500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42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8" name="Google Shape;268;p32"/>
          <p:cNvSpPr/>
          <p:nvPr/>
        </p:nvSpPr>
        <p:spPr>
          <a:xfrm>
            <a:off x="4134600" y="33500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43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9" name="Google Shape;269;p32"/>
          <p:cNvSpPr/>
          <p:nvPr/>
        </p:nvSpPr>
        <p:spPr>
          <a:xfrm>
            <a:off x="4572000" y="33500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44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0" name="Google Shape;270;p32"/>
          <p:cNvSpPr/>
          <p:nvPr/>
        </p:nvSpPr>
        <p:spPr>
          <a:xfrm>
            <a:off x="5009400" y="33500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45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1" name="Google Shape;271;p32"/>
          <p:cNvSpPr/>
          <p:nvPr/>
        </p:nvSpPr>
        <p:spPr>
          <a:xfrm>
            <a:off x="5446800" y="33500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46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2" name="Google Shape;272;p32"/>
          <p:cNvSpPr/>
          <p:nvPr/>
        </p:nvSpPr>
        <p:spPr>
          <a:xfrm>
            <a:off x="5884200" y="33500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47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3" name="Google Shape;273;p32"/>
          <p:cNvSpPr/>
          <p:nvPr/>
        </p:nvSpPr>
        <p:spPr>
          <a:xfrm>
            <a:off x="2822400" y="3783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48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4" name="Google Shape;274;p32"/>
          <p:cNvSpPr/>
          <p:nvPr/>
        </p:nvSpPr>
        <p:spPr>
          <a:xfrm>
            <a:off x="3259800" y="37832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49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5" name="Google Shape;275;p32"/>
          <p:cNvSpPr/>
          <p:nvPr/>
        </p:nvSpPr>
        <p:spPr>
          <a:xfrm>
            <a:off x="3697200" y="37832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50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6" name="Google Shape;276;p32"/>
          <p:cNvSpPr/>
          <p:nvPr/>
        </p:nvSpPr>
        <p:spPr>
          <a:xfrm>
            <a:off x="4134600" y="37832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51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7" name="Google Shape;277;p32"/>
          <p:cNvSpPr/>
          <p:nvPr/>
        </p:nvSpPr>
        <p:spPr>
          <a:xfrm>
            <a:off x="4572000" y="37832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52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8" name="Google Shape;278;p32"/>
          <p:cNvSpPr/>
          <p:nvPr/>
        </p:nvSpPr>
        <p:spPr>
          <a:xfrm>
            <a:off x="5009400" y="3783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53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9" name="Google Shape;279;p32"/>
          <p:cNvSpPr/>
          <p:nvPr/>
        </p:nvSpPr>
        <p:spPr>
          <a:xfrm>
            <a:off x="5446800" y="3783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54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0" name="Google Shape;280;p32"/>
          <p:cNvSpPr/>
          <p:nvPr/>
        </p:nvSpPr>
        <p:spPr>
          <a:xfrm>
            <a:off x="5884200" y="37832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55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1" name="Google Shape;281;p32"/>
          <p:cNvSpPr/>
          <p:nvPr/>
        </p:nvSpPr>
        <p:spPr>
          <a:xfrm>
            <a:off x="2822400" y="4220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56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2" name="Google Shape;282;p32"/>
          <p:cNvSpPr/>
          <p:nvPr/>
        </p:nvSpPr>
        <p:spPr>
          <a:xfrm>
            <a:off x="3259800" y="4220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57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3" name="Google Shape;283;p32"/>
          <p:cNvSpPr/>
          <p:nvPr/>
        </p:nvSpPr>
        <p:spPr>
          <a:xfrm>
            <a:off x="3697200" y="42206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58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4" name="Google Shape;284;p32"/>
          <p:cNvSpPr/>
          <p:nvPr/>
        </p:nvSpPr>
        <p:spPr>
          <a:xfrm>
            <a:off x="4134600" y="4220613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59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5" name="Google Shape;285;p32"/>
          <p:cNvSpPr/>
          <p:nvPr/>
        </p:nvSpPr>
        <p:spPr>
          <a:xfrm>
            <a:off x="4572000" y="4220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60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6" name="Google Shape;286;p32"/>
          <p:cNvSpPr/>
          <p:nvPr/>
        </p:nvSpPr>
        <p:spPr>
          <a:xfrm>
            <a:off x="5009400" y="4220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61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7" name="Google Shape;287;p32"/>
          <p:cNvSpPr/>
          <p:nvPr/>
        </p:nvSpPr>
        <p:spPr>
          <a:xfrm>
            <a:off x="5446800" y="4220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62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8" name="Google Shape;288;p32"/>
          <p:cNvSpPr/>
          <p:nvPr/>
        </p:nvSpPr>
        <p:spPr>
          <a:xfrm>
            <a:off x="5884200" y="42206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63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9" name="Google Shape;289;p32"/>
          <p:cNvSpPr/>
          <p:nvPr/>
        </p:nvSpPr>
        <p:spPr>
          <a:xfrm>
            <a:off x="198000" y="1167213"/>
            <a:ext cx="437400" cy="43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2"/>
          <p:cNvSpPr/>
          <p:nvPr/>
        </p:nvSpPr>
        <p:spPr>
          <a:xfrm>
            <a:off x="198000" y="1767288"/>
            <a:ext cx="437400" cy="43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2"/>
          <p:cNvSpPr txBox="1"/>
          <p:nvPr/>
        </p:nvSpPr>
        <p:spPr>
          <a:xfrm>
            <a:off x="816725" y="1191300"/>
            <a:ext cx="141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latin typeface="Calibri"/>
                <a:ea typeface="Calibri"/>
                <a:cs typeface="Calibri"/>
                <a:sym typeface="Calibri"/>
              </a:rPr>
              <a:t>Casilla Ocupada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32"/>
          <p:cNvSpPr txBox="1"/>
          <p:nvPr/>
        </p:nvSpPr>
        <p:spPr>
          <a:xfrm>
            <a:off x="816725" y="1778250"/>
            <a:ext cx="141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latin typeface="Calibri"/>
                <a:ea typeface="Calibri"/>
                <a:cs typeface="Calibri"/>
                <a:sym typeface="Calibri"/>
              </a:rPr>
              <a:t>Casilla Libre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9" name="Google Shape;299;p33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Programación de un juego 3D en Unity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00" name="Google Shape;300;p33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Inteligencia Artificial: Cruce</a:t>
            </a:r>
            <a:endParaRPr/>
          </a:p>
        </p:txBody>
      </p:sp>
      <p:graphicFrame>
        <p:nvGraphicFramePr>
          <p:cNvPr id="301" name="Google Shape;301;p33"/>
          <p:cNvGraphicFramePr/>
          <p:nvPr/>
        </p:nvGraphicFramePr>
        <p:xfrm>
          <a:off x="0" y="0"/>
          <a:ext cx="9144000" cy="473000"/>
        </p:xfrm>
        <a:graphic>
          <a:graphicData uri="http://schemas.openxmlformats.org/drawingml/2006/table">
            <a:tbl>
              <a:tblPr>
                <a:noFill/>
                <a:tableStyleId>{CF282EE7-536F-4E8C-86DE-CFA65975503F}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302" name="Google Shape;302;p33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9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304" name="Google Shape;304;p33"/>
          <p:cNvGrpSpPr/>
          <p:nvPr/>
        </p:nvGrpSpPr>
        <p:grpSpPr>
          <a:xfrm>
            <a:off x="920536" y="1188434"/>
            <a:ext cx="1648823" cy="1438908"/>
            <a:chOff x="2822400" y="1167213"/>
            <a:chExt cx="3499200" cy="3490800"/>
          </a:xfrm>
        </p:grpSpPr>
        <p:sp>
          <p:nvSpPr>
            <p:cNvPr id="305" name="Google Shape;305;p33"/>
            <p:cNvSpPr/>
            <p:nvPr/>
          </p:nvSpPr>
          <p:spPr>
            <a:xfrm>
              <a:off x="28224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3259800" y="1167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3697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41346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45720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50094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54468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5884200" y="1167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2822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32598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3"/>
            <p:cNvSpPr/>
            <p:nvPr/>
          </p:nvSpPr>
          <p:spPr>
            <a:xfrm>
              <a:off x="3697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41346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45720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5009400" y="1604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54468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5884200" y="1604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2822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3259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36972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41346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45720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50094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5446800" y="2042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5884200" y="2042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2822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32598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36972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4134600" y="2475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45720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50094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54468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5884200" y="2475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28224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3259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36972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41346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4572000" y="2912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50094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54468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5884200" y="2912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28224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32598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36972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41346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45720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50094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5446800" y="3350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5884200" y="3350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2822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32598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36972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41346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4572000" y="37832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50094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54468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5884200" y="37832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2822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3259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36972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134600" y="4220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45720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50094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54468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5884200" y="4220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" name="Google Shape;369;p33"/>
          <p:cNvGrpSpPr/>
          <p:nvPr/>
        </p:nvGrpSpPr>
        <p:grpSpPr>
          <a:xfrm>
            <a:off x="3254007" y="1169665"/>
            <a:ext cx="1647773" cy="1438908"/>
            <a:chOff x="2974800" y="1319613"/>
            <a:chExt cx="3499200" cy="3490800"/>
          </a:xfrm>
        </p:grpSpPr>
        <p:sp>
          <p:nvSpPr>
            <p:cNvPr id="370" name="Google Shape;370;p33"/>
            <p:cNvSpPr/>
            <p:nvPr/>
          </p:nvSpPr>
          <p:spPr>
            <a:xfrm>
              <a:off x="29748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34122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38496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42870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47244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51618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55992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60366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29748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34122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38496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42870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47244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51618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55992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60366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2974800" y="2194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34122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38496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42870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4724400" y="2194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51618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55992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6036600" y="2194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29748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3412200" y="2627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3849600" y="2627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4287000" y="2627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47244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51618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55992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60366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29748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34122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38496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4287000" y="3065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47244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51618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5599200" y="3065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6036600" y="3065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2974800" y="3502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3412200" y="3502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3849600" y="3502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42870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47244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51618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55992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60366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29748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34122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38496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42870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47244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51618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55992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60366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2974800" y="4373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34122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38496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42870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47244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51618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55992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60366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" name="Google Shape;434;p33"/>
          <p:cNvSpPr/>
          <p:nvPr/>
        </p:nvSpPr>
        <p:spPr>
          <a:xfrm>
            <a:off x="920536" y="3216643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3"/>
          <p:cNvSpPr/>
          <p:nvPr/>
        </p:nvSpPr>
        <p:spPr>
          <a:xfrm>
            <a:off x="1126639" y="3216643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33"/>
          <p:cNvSpPr/>
          <p:nvPr/>
        </p:nvSpPr>
        <p:spPr>
          <a:xfrm>
            <a:off x="1332742" y="3216643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33"/>
          <p:cNvSpPr/>
          <p:nvPr/>
        </p:nvSpPr>
        <p:spPr>
          <a:xfrm>
            <a:off x="1538845" y="3216643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33"/>
          <p:cNvSpPr/>
          <p:nvPr/>
        </p:nvSpPr>
        <p:spPr>
          <a:xfrm>
            <a:off x="1744948" y="3216643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33"/>
          <p:cNvSpPr/>
          <p:nvPr/>
        </p:nvSpPr>
        <p:spPr>
          <a:xfrm>
            <a:off x="1951051" y="3216643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33"/>
          <p:cNvSpPr/>
          <p:nvPr/>
        </p:nvSpPr>
        <p:spPr>
          <a:xfrm>
            <a:off x="2157154" y="3216643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3"/>
          <p:cNvSpPr/>
          <p:nvPr/>
        </p:nvSpPr>
        <p:spPr>
          <a:xfrm>
            <a:off x="2363256" y="3216643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3"/>
          <p:cNvSpPr/>
          <p:nvPr/>
        </p:nvSpPr>
        <p:spPr>
          <a:xfrm>
            <a:off x="920536" y="3396939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3"/>
          <p:cNvSpPr/>
          <p:nvPr/>
        </p:nvSpPr>
        <p:spPr>
          <a:xfrm>
            <a:off x="1126639" y="3396939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3"/>
          <p:cNvSpPr/>
          <p:nvPr/>
        </p:nvSpPr>
        <p:spPr>
          <a:xfrm>
            <a:off x="1332742" y="3396939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3"/>
          <p:cNvSpPr/>
          <p:nvPr/>
        </p:nvSpPr>
        <p:spPr>
          <a:xfrm>
            <a:off x="1538845" y="3396939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33"/>
          <p:cNvSpPr/>
          <p:nvPr/>
        </p:nvSpPr>
        <p:spPr>
          <a:xfrm>
            <a:off x="1744948" y="3396939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3"/>
          <p:cNvSpPr/>
          <p:nvPr/>
        </p:nvSpPr>
        <p:spPr>
          <a:xfrm>
            <a:off x="1951051" y="3396939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3"/>
          <p:cNvSpPr/>
          <p:nvPr/>
        </p:nvSpPr>
        <p:spPr>
          <a:xfrm>
            <a:off x="2157154" y="3396939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3"/>
          <p:cNvSpPr/>
          <p:nvPr/>
        </p:nvSpPr>
        <p:spPr>
          <a:xfrm>
            <a:off x="2363256" y="3396939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3"/>
          <p:cNvSpPr/>
          <p:nvPr/>
        </p:nvSpPr>
        <p:spPr>
          <a:xfrm>
            <a:off x="920536" y="3577236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3"/>
          <p:cNvSpPr/>
          <p:nvPr/>
        </p:nvSpPr>
        <p:spPr>
          <a:xfrm>
            <a:off x="1126639" y="3577236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3"/>
          <p:cNvSpPr/>
          <p:nvPr/>
        </p:nvSpPr>
        <p:spPr>
          <a:xfrm>
            <a:off x="1332742" y="3577236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3"/>
          <p:cNvSpPr/>
          <p:nvPr/>
        </p:nvSpPr>
        <p:spPr>
          <a:xfrm>
            <a:off x="1538845" y="3577236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3"/>
          <p:cNvSpPr/>
          <p:nvPr/>
        </p:nvSpPr>
        <p:spPr>
          <a:xfrm>
            <a:off x="1744948" y="3577236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3"/>
          <p:cNvSpPr/>
          <p:nvPr/>
        </p:nvSpPr>
        <p:spPr>
          <a:xfrm>
            <a:off x="1951051" y="3577236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3"/>
          <p:cNvSpPr/>
          <p:nvPr/>
        </p:nvSpPr>
        <p:spPr>
          <a:xfrm>
            <a:off x="2157154" y="3577236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3"/>
          <p:cNvSpPr/>
          <p:nvPr/>
        </p:nvSpPr>
        <p:spPr>
          <a:xfrm>
            <a:off x="2363256" y="3577236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3"/>
          <p:cNvSpPr/>
          <p:nvPr/>
        </p:nvSpPr>
        <p:spPr>
          <a:xfrm>
            <a:off x="920536" y="3755801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3"/>
          <p:cNvSpPr/>
          <p:nvPr/>
        </p:nvSpPr>
        <p:spPr>
          <a:xfrm>
            <a:off x="1126639" y="3755801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3"/>
          <p:cNvSpPr/>
          <p:nvPr/>
        </p:nvSpPr>
        <p:spPr>
          <a:xfrm>
            <a:off x="1332742" y="3755801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33"/>
          <p:cNvSpPr/>
          <p:nvPr/>
        </p:nvSpPr>
        <p:spPr>
          <a:xfrm>
            <a:off x="1538845" y="3755801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3"/>
          <p:cNvSpPr/>
          <p:nvPr/>
        </p:nvSpPr>
        <p:spPr>
          <a:xfrm>
            <a:off x="1744948" y="3755801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3"/>
          <p:cNvSpPr/>
          <p:nvPr/>
        </p:nvSpPr>
        <p:spPr>
          <a:xfrm>
            <a:off x="1951051" y="3755801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33"/>
          <p:cNvSpPr/>
          <p:nvPr/>
        </p:nvSpPr>
        <p:spPr>
          <a:xfrm>
            <a:off x="2157154" y="3755801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33"/>
          <p:cNvSpPr/>
          <p:nvPr/>
        </p:nvSpPr>
        <p:spPr>
          <a:xfrm>
            <a:off x="2363256" y="3755801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33"/>
          <p:cNvSpPr/>
          <p:nvPr/>
        </p:nvSpPr>
        <p:spPr>
          <a:xfrm>
            <a:off x="920536" y="3936097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3"/>
          <p:cNvSpPr/>
          <p:nvPr/>
        </p:nvSpPr>
        <p:spPr>
          <a:xfrm>
            <a:off x="1126639" y="3936097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3"/>
          <p:cNvSpPr/>
          <p:nvPr/>
        </p:nvSpPr>
        <p:spPr>
          <a:xfrm>
            <a:off x="1332742" y="3936097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3"/>
          <p:cNvSpPr/>
          <p:nvPr/>
        </p:nvSpPr>
        <p:spPr>
          <a:xfrm>
            <a:off x="1538845" y="3936097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3"/>
          <p:cNvSpPr/>
          <p:nvPr/>
        </p:nvSpPr>
        <p:spPr>
          <a:xfrm>
            <a:off x="1744948" y="3936097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33"/>
          <p:cNvSpPr/>
          <p:nvPr/>
        </p:nvSpPr>
        <p:spPr>
          <a:xfrm>
            <a:off x="1951051" y="3936097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33"/>
          <p:cNvSpPr/>
          <p:nvPr/>
        </p:nvSpPr>
        <p:spPr>
          <a:xfrm>
            <a:off x="2157154" y="3936097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33"/>
          <p:cNvSpPr/>
          <p:nvPr/>
        </p:nvSpPr>
        <p:spPr>
          <a:xfrm>
            <a:off x="2363256" y="3936097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3"/>
          <p:cNvSpPr/>
          <p:nvPr/>
        </p:nvSpPr>
        <p:spPr>
          <a:xfrm>
            <a:off x="920536" y="4116393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33"/>
          <p:cNvSpPr/>
          <p:nvPr/>
        </p:nvSpPr>
        <p:spPr>
          <a:xfrm>
            <a:off x="1126639" y="4116393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3"/>
          <p:cNvSpPr/>
          <p:nvPr/>
        </p:nvSpPr>
        <p:spPr>
          <a:xfrm>
            <a:off x="1332742" y="4116393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33"/>
          <p:cNvSpPr/>
          <p:nvPr/>
        </p:nvSpPr>
        <p:spPr>
          <a:xfrm>
            <a:off x="1538845" y="4116393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3"/>
          <p:cNvSpPr/>
          <p:nvPr/>
        </p:nvSpPr>
        <p:spPr>
          <a:xfrm>
            <a:off x="1744948" y="4116393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3"/>
          <p:cNvSpPr/>
          <p:nvPr/>
        </p:nvSpPr>
        <p:spPr>
          <a:xfrm>
            <a:off x="1951051" y="4116393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33"/>
          <p:cNvSpPr/>
          <p:nvPr/>
        </p:nvSpPr>
        <p:spPr>
          <a:xfrm>
            <a:off x="2157154" y="4116393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33"/>
          <p:cNvSpPr/>
          <p:nvPr/>
        </p:nvSpPr>
        <p:spPr>
          <a:xfrm>
            <a:off x="2363256" y="4116393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33"/>
          <p:cNvSpPr/>
          <p:nvPr/>
        </p:nvSpPr>
        <p:spPr>
          <a:xfrm>
            <a:off x="920536" y="4294958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3"/>
          <p:cNvSpPr/>
          <p:nvPr/>
        </p:nvSpPr>
        <p:spPr>
          <a:xfrm>
            <a:off x="1126639" y="4294958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3"/>
          <p:cNvSpPr/>
          <p:nvPr/>
        </p:nvSpPr>
        <p:spPr>
          <a:xfrm>
            <a:off x="1332742" y="4294958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3"/>
          <p:cNvSpPr/>
          <p:nvPr/>
        </p:nvSpPr>
        <p:spPr>
          <a:xfrm>
            <a:off x="1538845" y="4294958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3"/>
          <p:cNvSpPr/>
          <p:nvPr/>
        </p:nvSpPr>
        <p:spPr>
          <a:xfrm>
            <a:off x="1744948" y="4294958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3"/>
          <p:cNvSpPr/>
          <p:nvPr/>
        </p:nvSpPr>
        <p:spPr>
          <a:xfrm>
            <a:off x="1951051" y="4294958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3"/>
          <p:cNvSpPr/>
          <p:nvPr/>
        </p:nvSpPr>
        <p:spPr>
          <a:xfrm>
            <a:off x="2157154" y="4294958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33"/>
          <p:cNvSpPr/>
          <p:nvPr/>
        </p:nvSpPr>
        <p:spPr>
          <a:xfrm>
            <a:off x="2363256" y="4294958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33"/>
          <p:cNvSpPr/>
          <p:nvPr/>
        </p:nvSpPr>
        <p:spPr>
          <a:xfrm>
            <a:off x="920536" y="4475254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3"/>
          <p:cNvSpPr/>
          <p:nvPr/>
        </p:nvSpPr>
        <p:spPr>
          <a:xfrm>
            <a:off x="1126639" y="4475254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3"/>
          <p:cNvSpPr/>
          <p:nvPr/>
        </p:nvSpPr>
        <p:spPr>
          <a:xfrm>
            <a:off x="1332742" y="4475254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33"/>
          <p:cNvSpPr/>
          <p:nvPr/>
        </p:nvSpPr>
        <p:spPr>
          <a:xfrm>
            <a:off x="1538845" y="4475254"/>
            <a:ext cx="206103" cy="18029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33"/>
          <p:cNvSpPr/>
          <p:nvPr/>
        </p:nvSpPr>
        <p:spPr>
          <a:xfrm>
            <a:off x="1744948" y="4475254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33"/>
          <p:cNvSpPr/>
          <p:nvPr/>
        </p:nvSpPr>
        <p:spPr>
          <a:xfrm>
            <a:off x="1951051" y="4475254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3"/>
          <p:cNvSpPr/>
          <p:nvPr/>
        </p:nvSpPr>
        <p:spPr>
          <a:xfrm>
            <a:off x="2157154" y="4475254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33"/>
          <p:cNvSpPr/>
          <p:nvPr/>
        </p:nvSpPr>
        <p:spPr>
          <a:xfrm>
            <a:off x="2363256" y="4475254"/>
            <a:ext cx="206103" cy="18029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" name="Google Shape;498;p33"/>
          <p:cNvGrpSpPr/>
          <p:nvPr/>
        </p:nvGrpSpPr>
        <p:grpSpPr>
          <a:xfrm>
            <a:off x="3254007" y="3197874"/>
            <a:ext cx="1647773" cy="1438908"/>
            <a:chOff x="2974800" y="1319613"/>
            <a:chExt cx="3499200" cy="3490800"/>
          </a:xfrm>
        </p:grpSpPr>
        <p:sp>
          <p:nvSpPr>
            <p:cNvPr id="499" name="Google Shape;499;p33"/>
            <p:cNvSpPr/>
            <p:nvPr/>
          </p:nvSpPr>
          <p:spPr>
            <a:xfrm>
              <a:off x="29748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>
              <a:off x="34122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38496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4287000" y="1319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47244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51618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55992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6036600" y="1319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29748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34122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38496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42870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47244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51618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5599200" y="1757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6036600" y="1757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2974800" y="2194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34122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38496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42870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4724400" y="2194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1618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5599200" y="2194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6036600" y="2194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29748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3412200" y="2627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3849600" y="2627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4287000" y="2627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47244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51618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5992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6036600" y="2627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29748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34122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38496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4287000" y="3065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47244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5161800" y="3065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599200" y="3065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6036600" y="3065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2974800" y="3502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3412200" y="3502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3849600" y="35024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42870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47244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1618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55992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6036600" y="35024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29748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34122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38496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42870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47244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161800" y="39356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5992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6036600" y="39356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2974800" y="4373013"/>
              <a:ext cx="437400" cy="437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34122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38496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42870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47244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1618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55992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6036600" y="4373013"/>
              <a:ext cx="437400" cy="4374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" name="Google Shape;563;p33"/>
          <p:cNvSpPr txBox="1"/>
          <p:nvPr/>
        </p:nvSpPr>
        <p:spPr>
          <a:xfrm>
            <a:off x="5288375" y="1607450"/>
            <a:ext cx="3501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 b="1">
                <a:latin typeface="Calibri"/>
                <a:ea typeface="Calibri"/>
                <a:cs typeface="Calibri"/>
                <a:sym typeface="Calibri"/>
              </a:rPr>
              <a:t>Primero se hace una copia </a:t>
            </a:r>
            <a:r>
              <a:rPr lang="es" sz="19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exacta </a:t>
            </a:r>
            <a:r>
              <a:rPr lang="es" sz="1900" b="1">
                <a:latin typeface="Calibri"/>
                <a:ea typeface="Calibri"/>
                <a:cs typeface="Calibri"/>
                <a:sym typeface="Calibri"/>
              </a:rPr>
              <a:t>de los padres</a:t>
            </a:r>
            <a:endParaRPr sz="19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33"/>
          <p:cNvSpPr txBox="1"/>
          <p:nvPr/>
        </p:nvSpPr>
        <p:spPr>
          <a:xfrm>
            <a:off x="5481025" y="2846500"/>
            <a:ext cx="35016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 b="1">
                <a:latin typeface="Calibri"/>
                <a:ea typeface="Calibri"/>
                <a:cs typeface="Calibri"/>
                <a:sym typeface="Calibri"/>
              </a:rPr>
              <a:t>Después se escoge un </a:t>
            </a:r>
            <a:r>
              <a:rPr lang="es" sz="19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número aleatorio</a:t>
            </a:r>
            <a:r>
              <a:rPr lang="es" sz="1900" b="1">
                <a:latin typeface="Calibri"/>
                <a:ea typeface="Calibri"/>
                <a:cs typeface="Calibri"/>
                <a:sym typeface="Calibri"/>
              </a:rPr>
              <a:t> entre 0 y el total de bits del cromosoma (0-63)</a:t>
            </a:r>
            <a:endParaRPr sz="19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33"/>
          <p:cNvSpPr txBox="1"/>
          <p:nvPr/>
        </p:nvSpPr>
        <p:spPr>
          <a:xfrm>
            <a:off x="5586425" y="3908500"/>
            <a:ext cx="3501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 b="1">
                <a:solidFill>
                  <a:srgbClr val="911131"/>
                </a:solidFill>
                <a:latin typeface="Calibri"/>
                <a:ea typeface="Calibri"/>
                <a:cs typeface="Calibri"/>
                <a:sym typeface="Calibri"/>
              </a:rPr>
              <a:t>random = 33</a:t>
            </a:r>
            <a:endParaRPr sz="1900" b="1">
              <a:solidFill>
                <a:srgbClr val="91113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1171</Words>
  <Application>Microsoft Office PowerPoint</Application>
  <PresentationFormat>Presentación en pantalla (16:9)</PresentationFormat>
  <Paragraphs>317</Paragraphs>
  <Slides>26</Slides>
  <Notes>26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26</vt:i4>
      </vt:variant>
    </vt:vector>
  </HeadingPairs>
  <TitlesOfParts>
    <vt:vector size="32" baseType="lpstr">
      <vt:lpstr>Arial</vt:lpstr>
      <vt:lpstr>Consolas</vt:lpstr>
      <vt:lpstr>Lustria</vt:lpstr>
      <vt:lpstr>Calibri</vt:lpstr>
      <vt:lpstr>Simple Light</vt:lpstr>
      <vt:lpstr>Tema de Office</vt:lpstr>
      <vt:lpstr>Programación de un juego 3D en Unity: 3D Tower Defense</vt:lpstr>
      <vt:lpstr>Objetivos del trabajo:</vt:lpstr>
      <vt:lpstr>Menú Principal:</vt:lpstr>
      <vt:lpstr>Nueva Partida:</vt:lpstr>
      <vt:lpstr>Pantalla de Carga:</vt:lpstr>
      <vt:lpstr>Escenario:</vt:lpstr>
      <vt:lpstr>Inteligencia Artificial: Algoritmo Genético</vt:lpstr>
      <vt:lpstr>Inteligencia Artificial: Cromosoma</vt:lpstr>
      <vt:lpstr>Inteligencia Artificial: Cruce</vt:lpstr>
      <vt:lpstr>Inteligencia Artificial: Cruce</vt:lpstr>
      <vt:lpstr>Inteligencia Artificial: Selección. Ruleta</vt:lpstr>
      <vt:lpstr>Inteligencia Artificial: Mutación</vt:lpstr>
      <vt:lpstr>Inteligencia Artificial: Problemas</vt:lpstr>
      <vt:lpstr>Inteligencia Artificial: Problemas</vt:lpstr>
      <vt:lpstr>Inteligencia Artificial: Fitness</vt:lpstr>
      <vt:lpstr>Controles:</vt:lpstr>
      <vt:lpstr>Visión Aérea</vt:lpstr>
      <vt:lpstr>Correr:</vt:lpstr>
      <vt:lpstr>Construcción:</vt:lpstr>
      <vt:lpstr>Enemigos:</vt:lpstr>
      <vt:lpstr>Objetivo:</vt:lpstr>
      <vt:lpstr>Escena de Puntuación:</vt:lpstr>
      <vt:lpstr>Menú de Configuración:</vt:lpstr>
      <vt:lpstr>Configuración de Gráficos:</vt:lpstr>
      <vt:lpstr>Configuración del Volumen: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Programación de un juego 3D en Unity: 3D Tower Defense</dc:title>
  <cp:lastModifiedBy>Alberto Fernandez Merchan</cp:lastModifiedBy>
  <cp:revision>2</cp:revision>
  <dcterms:modified xsi:type="dcterms:W3CDTF">2023-05-17T17:39:50Z</dcterms:modified>
</cp:coreProperties>
</file>